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
  </p:notesMasterIdLst>
  <p:sldIdLst>
    <p:sldId id="257" r:id="rId2"/>
    <p:sldId id="259" r:id="rId3"/>
    <p:sldId id="261" r:id="rId4"/>
    <p:sldId id="262" r:id="rId5"/>
    <p:sldId id="258" r:id="rId6"/>
  </p:sldIdLst>
  <p:sldSz cx="37763450" cy="21242338"/>
  <p:notesSz cx="6858000" cy="9144000"/>
  <p:defaultTextStyle>
    <a:defPPr>
      <a:defRPr lang="pt-BR"/>
    </a:defPPr>
    <a:lvl1pPr marL="0" algn="l" defTabSz="2830800" rtl="0" eaLnBrk="1" latinLnBrk="0" hangingPunct="1">
      <a:defRPr sz="5572" kern="1200">
        <a:solidFill>
          <a:schemeClr val="tx1"/>
        </a:solidFill>
        <a:latin typeface="+mn-lt"/>
        <a:ea typeface="+mn-ea"/>
        <a:cs typeface="+mn-cs"/>
      </a:defRPr>
    </a:lvl1pPr>
    <a:lvl2pPr marL="1415400" algn="l" defTabSz="2830800" rtl="0" eaLnBrk="1" latinLnBrk="0" hangingPunct="1">
      <a:defRPr sz="5572" kern="1200">
        <a:solidFill>
          <a:schemeClr val="tx1"/>
        </a:solidFill>
        <a:latin typeface="+mn-lt"/>
        <a:ea typeface="+mn-ea"/>
        <a:cs typeface="+mn-cs"/>
      </a:defRPr>
    </a:lvl2pPr>
    <a:lvl3pPr marL="2830800" algn="l" defTabSz="2830800" rtl="0" eaLnBrk="1" latinLnBrk="0" hangingPunct="1">
      <a:defRPr sz="5572" kern="1200">
        <a:solidFill>
          <a:schemeClr val="tx1"/>
        </a:solidFill>
        <a:latin typeface="+mn-lt"/>
        <a:ea typeface="+mn-ea"/>
        <a:cs typeface="+mn-cs"/>
      </a:defRPr>
    </a:lvl3pPr>
    <a:lvl4pPr marL="4246199" algn="l" defTabSz="2830800" rtl="0" eaLnBrk="1" latinLnBrk="0" hangingPunct="1">
      <a:defRPr sz="5572" kern="1200">
        <a:solidFill>
          <a:schemeClr val="tx1"/>
        </a:solidFill>
        <a:latin typeface="+mn-lt"/>
        <a:ea typeface="+mn-ea"/>
        <a:cs typeface="+mn-cs"/>
      </a:defRPr>
    </a:lvl4pPr>
    <a:lvl5pPr marL="5661599" algn="l" defTabSz="2830800" rtl="0" eaLnBrk="1" latinLnBrk="0" hangingPunct="1">
      <a:defRPr sz="5572" kern="1200">
        <a:solidFill>
          <a:schemeClr val="tx1"/>
        </a:solidFill>
        <a:latin typeface="+mn-lt"/>
        <a:ea typeface="+mn-ea"/>
        <a:cs typeface="+mn-cs"/>
      </a:defRPr>
    </a:lvl5pPr>
    <a:lvl6pPr marL="7076999" algn="l" defTabSz="2830800" rtl="0" eaLnBrk="1" latinLnBrk="0" hangingPunct="1">
      <a:defRPr sz="5572" kern="1200">
        <a:solidFill>
          <a:schemeClr val="tx1"/>
        </a:solidFill>
        <a:latin typeface="+mn-lt"/>
        <a:ea typeface="+mn-ea"/>
        <a:cs typeface="+mn-cs"/>
      </a:defRPr>
    </a:lvl6pPr>
    <a:lvl7pPr marL="8492399" algn="l" defTabSz="2830800" rtl="0" eaLnBrk="1" latinLnBrk="0" hangingPunct="1">
      <a:defRPr sz="5572" kern="1200">
        <a:solidFill>
          <a:schemeClr val="tx1"/>
        </a:solidFill>
        <a:latin typeface="+mn-lt"/>
        <a:ea typeface="+mn-ea"/>
        <a:cs typeface="+mn-cs"/>
      </a:defRPr>
    </a:lvl7pPr>
    <a:lvl8pPr marL="9907798" algn="l" defTabSz="2830800" rtl="0" eaLnBrk="1" latinLnBrk="0" hangingPunct="1">
      <a:defRPr sz="5572" kern="1200">
        <a:solidFill>
          <a:schemeClr val="tx1"/>
        </a:solidFill>
        <a:latin typeface="+mn-lt"/>
        <a:ea typeface="+mn-ea"/>
        <a:cs typeface="+mn-cs"/>
      </a:defRPr>
    </a:lvl8pPr>
    <a:lvl9pPr marL="11323198" algn="l" defTabSz="2830800" rtl="0" eaLnBrk="1" latinLnBrk="0" hangingPunct="1">
      <a:defRPr sz="557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90">
          <p15:clr>
            <a:srgbClr val="A4A3A4"/>
          </p15:clr>
        </p15:guide>
        <p15:guide id="2" pos="118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8135"/>
    <a:srgbClr val="FF9900"/>
    <a:srgbClr val="FFCC00"/>
    <a:srgbClr val="FF99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39" d="100"/>
          <a:sy n="39" d="100"/>
        </p:scale>
        <p:origin x="138" y="138"/>
      </p:cViewPr>
      <p:guideLst>
        <p:guide orient="horz" pos="6690"/>
        <p:guide pos="1189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310EC4-25BA-4166-A2A1-41CE2FAE82AF}" type="datetimeFigureOut">
              <a:rPr lang="pt-BR" smtClean="0"/>
              <a:t>20/03/2018</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D659E4-1A4B-4751-A8A2-18BA7FCD6A03}" type="slidenum">
              <a:rPr lang="pt-BR" smtClean="0"/>
              <a:t>‹#›</a:t>
            </a:fld>
            <a:endParaRPr lang="pt-BR"/>
          </a:p>
        </p:txBody>
      </p:sp>
    </p:spTree>
    <p:extLst>
      <p:ext uri="{BB962C8B-B14F-4D97-AF65-F5344CB8AC3E}">
        <p14:creationId xmlns:p14="http://schemas.microsoft.com/office/powerpoint/2010/main" val="3887265639"/>
      </p:ext>
    </p:extLst>
  </p:cSld>
  <p:clrMap bg1="lt1" tx1="dk1" bg2="lt2" tx2="dk2" accent1="accent1" accent2="accent2" accent3="accent3" accent4="accent4" accent5="accent5" accent6="accent6" hlink="hlink" folHlink="folHlink"/>
  <p:notesStyle>
    <a:lvl1pPr marL="0" algn="l" defTabSz="2830800" rtl="0" eaLnBrk="1" latinLnBrk="0" hangingPunct="1">
      <a:defRPr sz="3715" kern="1200">
        <a:solidFill>
          <a:schemeClr val="tx1"/>
        </a:solidFill>
        <a:latin typeface="+mn-lt"/>
        <a:ea typeface="+mn-ea"/>
        <a:cs typeface="+mn-cs"/>
      </a:defRPr>
    </a:lvl1pPr>
    <a:lvl2pPr marL="1415400" algn="l" defTabSz="2830800" rtl="0" eaLnBrk="1" latinLnBrk="0" hangingPunct="1">
      <a:defRPr sz="3715" kern="1200">
        <a:solidFill>
          <a:schemeClr val="tx1"/>
        </a:solidFill>
        <a:latin typeface="+mn-lt"/>
        <a:ea typeface="+mn-ea"/>
        <a:cs typeface="+mn-cs"/>
      </a:defRPr>
    </a:lvl2pPr>
    <a:lvl3pPr marL="2830800" algn="l" defTabSz="2830800" rtl="0" eaLnBrk="1" latinLnBrk="0" hangingPunct="1">
      <a:defRPr sz="3715" kern="1200">
        <a:solidFill>
          <a:schemeClr val="tx1"/>
        </a:solidFill>
        <a:latin typeface="+mn-lt"/>
        <a:ea typeface="+mn-ea"/>
        <a:cs typeface="+mn-cs"/>
      </a:defRPr>
    </a:lvl3pPr>
    <a:lvl4pPr marL="4246199" algn="l" defTabSz="2830800" rtl="0" eaLnBrk="1" latinLnBrk="0" hangingPunct="1">
      <a:defRPr sz="3715" kern="1200">
        <a:solidFill>
          <a:schemeClr val="tx1"/>
        </a:solidFill>
        <a:latin typeface="+mn-lt"/>
        <a:ea typeface="+mn-ea"/>
        <a:cs typeface="+mn-cs"/>
      </a:defRPr>
    </a:lvl4pPr>
    <a:lvl5pPr marL="5661599" algn="l" defTabSz="2830800" rtl="0" eaLnBrk="1" latinLnBrk="0" hangingPunct="1">
      <a:defRPr sz="3715" kern="1200">
        <a:solidFill>
          <a:schemeClr val="tx1"/>
        </a:solidFill>
        <a:latin typeface="+mn-lt"/>
        <a:ea typeface="+mn-ea"/>
        <a:cs typeface="+mn-cs"/>
      </a:defRPr>
    </a:lvl5pPr>
    <a:lvl6pPr marL="7076999" algn="l" defTabSz="2830800" rtl="0" eaLnBrk="1" latinLnBrk="0" hangingPunct="1">
      <a:defRPr sz="3715" kern="1200">
        <a:solidFill>
          <a:schemeClr val="tx1"/>
        </a:solidFill>
        <a:latin typeface="+mn-lt"/>
        <a:ea typeface="+mn-ea"/>
        <a:cs typeface="+mn-cs"/>
      </a:defRPr>
    </a:lvl6pPr>
    <a:lvl7pPr marL="8492399" algn="l" defTabSz="2830800" rtl="0" eaLnBrk="1" latinLnBrk="0" hangingPunct="1">
      <a:defRPr sz="3715" kern="1200">
        <a:solidFill>
          <a:schemeClr val="tx1"/>
        </a:solidFill>
        <a:latin typeface="+mn-lt"/>
        <a:ea typeface="+mn-ea"/>
        <a:cs typeface="+mn-cs"/>
      </a:defRPr>
    </a:lvl7pPr>
    <a:lvl8pPr marL="9907798" algn="l" defTabSz="2830800" rtl="0" eaLnBrk="1" latinLnBrk="0" hangingPunct="1">
      <a:defRPr sz="3715" kern="1200">
        <a:solidFill>
          <a:schemeClr val="tx1"/>
        </a:solidFill>
        <a:latin typeface="+mn-lt"/>
        <a:ea typeface="+mn-ea"/>
        <a:cs typeface="+mn-cs"/>
      </a:defRPr>
    </a:lvl8pPr>
    <a:lvl9pPr marL="11323198" algn="l" defTabSz="2830800" rtl="0" eaLnBrk="1" latinLnBrk="0" hangingPunct="1">
      <a:defRPr sz="371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en-US"/>
          </a:p>
        </p:txBody>
      </p:sp>
      <p:sp>
        <p:nvSpPr>
          <p:cNvPr id="4" name="Espaço Reservado para Número de Slide 3"/>
          <p:cNvSpPr>
            <a:spLocks noGrp="1"/>
          </p:cNvSpPr>
          <p:nvPr>
            <p:ph type="sldNum" sz="quarter" idx="10"/>
          </p:nvPr>
        </p:nvSpPr>
        <p:spPr/>
        <p:txBody>
          <a:bodyPr/>
          <a:lstStyle/>
          <a:p>
            <a:fld id="{4B8B0B02-06D3-4214-BBD0-9066723AB2CB}" type="slidenum">
              <a:rPr lang="ko-KR" altLang="en-US" smtClean="0"/>
              <a:pPr/>
              <a:t>5</a:t>
            </a:fld>
            <a:endParaRPr lang="ko-KR" altLang="en-US"/>
          </a:p>
        </p:txBody>
      </p:sp>
    </p:spTree>
    <p:extLst>
      <p:ext uri="{BB962C8B-B14F-4D97-AF65-F5344CB8AC3E}">
        <p14:creationId xmlns:p14="http://schemas.microsoft.com/office/powerpoint/2010/main" val="165139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720431" y="3476467"/>
            <a:ext cx="28322588" cy="7395481"/>
          </a:xfrm>
        </p:spPr>
        <p:txBody>
          <a:bodyPr anchor="b"/>
          <a:lstStyle>
            <a:lvl1pPr algn="ctr">
              <a:defRPr sz="18584"/>
            </a:lvl1pPr>
          </a:lstStyle>
          <a:p>
            <a:r>
              <a:rPr lang="pt-BR"/>
              <a:t>Clique para editar o título mestre</a:t>
            </a:r>
            <a:endParaRPr lang="en-US" dirty="0"/>
          </a:p>
        </p:txBody>
      </p:sp>
      <p:sp>
        <p:nvSpPr>
          <p:cNvPr id="3" name="Subtitle 2"/>
          <p:cNvSpPr>
            <a:spLocks noGrp="1"/>
          </p:cNvSpPr>
          <p:nvPr>
            <p:ph type="subTitle" idx="1"/>
          </p:nvPr>
        </p:nvSpPr>
        <p:spPr>
          <a:xfrm>
            <a:off x="4720431" y="11157146"/>
            <a:ext cx="28322588" cy="5128646"/>
          </a:xfrm>
        </p:spPr>
        <p:txBody>
          <a:bodyPr/>
          <a:lstStyle>
            <a:lvl1pPr marL="0" indent="0" algn="ctr">
              <a:buNone/>
              <a:defRPr sz="7434"/>
            </a:lvl1pPr>
            <a:lvl2pPr marL="1416131" indent="0" algn="ctr">
              <a:buNone/>
              <a:defRPr sz="6195"/>
            </a:lvl2pPr>
            <a:lvl3pPr marL="2832263" indent="0" algn="ctr">
              <a:buNone/>
              <a:defRPr sz="5575"/>
            </a:lvl3pPr>
            <a:lvl4pPr marL="4248394" indent="0" algn="ctr">
              <a:buNone/>
              <a:defRPr sz="4956"/>
            </a:lvl4pPr>
            <a:lvl5pPr marL="5664525" indent="0" algn="ctr">
              <a:buNone/>
              <a:defRPr sz="4956"/>
            </a:lvl5pPr>
            <a:lvl6pPr marL="7080656" indent="0" algn="ctr">
              <a:buNone/>
              <a:defRPr sz="4956"/>
            </a:lvl6pPr>
            <a:lvl7pPr marL="8496788" indent="0" algn="ctr">
              <a:buNone/>
              <a:defRPr sz="4956"/>
            </a:lvl7pPr>
            <a:lvl8pPr marL="9912919" indent="0" algn="ctr">
              <a:buNone/>
              <a:defRPr sz="4956"/>
            </a:lvl8pPr>
            <a:lvl9pPr marL="11329050" indent="0" algn="ctr">
              <a:buNone/>
              <a:defRPr sz="4956"/>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A75D4EA9-0082-48A3-A7A8-C243712D9A3B}" type="datetimeFigureOut">
              <a:rPr lang="pt-BR" smtClean="0"/>
              <a:t>20/03/2018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BBC0D98-CC3F-4520-AEA1-D1C3075D28B9}" type="slidenum">
              <a:rPr lang="pt-BR" smtClean="0"/>
              <a:t>‹#›</a:t>
            </a:fld>
            <a:endParaRPr lang="pt-BR"/>
          </a:p>
        </p:txBody>
      </p:sp>
    </p:spTree>
    <p:extLst>
      <p:ext uri="{BB962C8B-B14F-4D97-AF65-F5344CB8AC3E}">
        <p14:creationId xmlns:p14="http://schemas.microsoft.com/office/powerpoint/2010/main" val="66527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75D4EA9-0082-48A3-A7A8-C243712D9A3B}" type="datetimeFigureOut">
              <a:rPr lang="pt-BR" smtClean="0"/>
              <a:t>20/03/2018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BBC0D98-CC3F-4520-AEA1-D1C3075D28B9}" type="slidenum">
              <a:rPr lang="pt-BR" smtClean="0"/>
              <a:t>‹#›</a:t>
            </a:fld>
            <a:endParaRPr lang="pt-BR"/>
          </a:p>
        </p:txBody>
      </p:sp>
    </p:spTree>
    <p:extLst>
      <p:ext uri="{BB962C8B-B14F-4D97-AF65-F5344CB8AC3E}">
        <p14:creationId xmlns:p14="http://schemas.microsoft.com/office/powerpoint/2010/main" val="29175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024469" y="1130958"/>
            <a:ext cx="8142744" cy="180019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2596237" y="1130958"/>
            <a:ext cx="23956189" cy="18001900"/>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75D4EA9-0082-48A3-A7A8-C243712D9A3B}" type="datetimeFigureOut">
              <a:rPr lang="pt-BR" smtClean="0"/>
              <a:t>20/03/2018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BBC0D98-CC3F-4520-AEA1-D1C3075D28B9}" type="slidenum">
              <a:rPr lang="pt-BR" smtClean="0"/>
              <a:t>‹#›</a:t>
            </a:fld>
            <a:endParaRPr lang="pt-BR"/>
          </a:p>
        </p:txBody>
      </p:sp>
    </p:spTree>
    <p:extLst>
      <p:ext uri="{BB962C8B-B14F-4D97-AF65-F5344CB8AC3E}">
        <p14:creationId xmlns:p14="http://schemas.microsoft.com/office/powerpoint/2010/main" val="1571710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75D4EA9-0082-48A3-A7A8-C243712D9A3B}" type="datetimeFigureOut">
              <a:rPr lang="pt-BR" smtClean="0"/>
              <a:t>20/03/2018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BBC0D98-CC3F-4520-AEA1-D1C3075D28B9}" type="slidenum">
              <a:rPr lang="pt-BR" smtClean="0"/>
              <a:t>‹#›</a:t>
            </a:fld>
            <a:endParaRPr lang="pt-BR"/>
          </a:p>
        </p:txBody>
      </p:sp>
    </p:spTree>
    <p:extLst>
      <p:ext uri="{BB962C8B-B14F-4D97-AF65-F5344CB8AC3E}">
        <p14:creationId xmlns:p14="http://schemas.microsoft.com/office/powerpoint/2010/main" val="873542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76569" y="5295836"/>
            <a:ext cx="32570976" cy="8836221"/>
          </a:xfrm>
        </p:spPr>
        <p:txBody>
          <a:bodyPr anchor="b"/>
          <a:lstStyle>
            <a:lvl1pPr>
              <a:defRPr sz="18584"/>
            </a:lvl1pPr>
          </a:lstStyle>
          <a:p>
            <a:r>
              <a:rPr lang="pt-BR"/>
              <a:t>Clique para editar o título mestre</a:t>
            </a:r>
            <a:endParaRPr lang="en-US" dirty="0"/>
          </a:p>
        </p:txBody>
      </p:sp>
      <p:sp>
        <p:nvSpPr>
          <p:cNvPr id="3" name="Text Placeholder 2"/>
          <p:cNvSpPr>
            <a:spLocks noGrp="1"/>
          </p:cNvSpPr>
          <p:nvPr>
            <p:ph type="body" idx="1"/>
          </p:nvPr>
        </p:nvSpPr>
        <p:spPr>
          <a:xfrm>
            <a:off x="2576569" y="14215651"/>
            <a:ext cx="32570976" cy="4646760"/>
          </a:xfrm>
        </p:spPr>
        <p:txBody>
          <a:bodyPr/>
          <a:lstStyle>
            <a:lvl1pPr marL="0" indent="0">
              <a:buNone/>
              <a:defRPr sz="7434">
                <a:solidFill>
                  <a:schemeClr val="tx1">
                    <a:tint val="75000"/>
                  </a:schemeClr>
                </a:solidFill>
              </a:defRPr>
            </a:lvl1pPr>
            <a:lvl2pPr marL="1416131" indent="0">
              <a:buNone/>
              <a:defRPr sz="6195">
                <a:solidFill>
                  <a:schemeClr val="tx1">
                    <a:tint val="75000"/>
                  </a:schemeClr>
                </a:solidFill>
              </a:defRPr>
            </a:lvl2pPr>
            <a:lvl3pPr marL="2832263" indent="0">
              <a:buNone/>
              <a:defRPr sz="5575">
                <a:solidFill>
                  <a:schemeClr val="tx1">
                    <a:tint val="75000"/>
                  </a:schemeClr>
                </a:solidFill>
              </a:defRPr>
            </a:lvl3pPr>
            <a:lvl4pPr marL="4248394" indent="0">
              <a:buNone/>
              <a:defRPr sz="4956">
                <a:solidFill>
                  <a:schemeClr val="tx1">
                    <a:tint val="75000"/>
                  </a:schemeClr>
                </a:solidFill>
              </a:defRPr>
            </a:lvl4pPr>
            <a:lvl5pPr marL="5664525" indent="0">
              <a:buNone/>
              <a:defRPr sz="4956">
                <a:solidFill>
                  <a:schemeClr val="tx1">
                    <a:tint val="75000"/>
                  </a:schemeClr>
                </a:solidFill>
              </a:defRPr>
            </a:lvl5pPr>
            <a:lvl6pPr marL="7080656" indent="0">
              <a:buNone/>
              <a:defRPr sz="4956">
                <a:solidFill>
                  <a:schemeClr val="tx1">
                    <a:tint val="75000"/>
                  </a:schemeClr>
                </a:solidFill>
              </a:defRPr>
            </a:lvl6pPr>
            <a:lvl7pPr marL="8496788" indent="0">
              <a:buNone/>
              <a:defRPr sz="4956">
                <a:solidFill>
                  <a:schemeClr val="tx1">
                    <a:tint val="75000"/>
                  </a:schemeClr>
                </a:solidFill>
              </a:defRPr>
            </a:lvl7pPr>
            <a:lvl8pPr marL="9912919" indent="0">
              <a:buNone/>
              <a:defRPr sz="4956">
                <a:solidFill>
                  <a:schemeClr val="tx1">
                    <a:tint val="75000"/>
                  </a:schemeClr>
                </a:solidFill>
              </a:defRPr>
            </a:lvl8pPr>
            <a:lvl9pPr marL="11329050" indent="0">
              <a:buNone/>
              <a:defRPr sz="4956">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A75D4EA9-0082-48A3-A7A8-C243712D9A3B}" type="datetimeFigureOut">
              <a:rPr lang="pt-BR" smtClean="0"/>
              <a:t>20/03/2018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BBC0D98-CC3F-4520-AEA1-D1C3075D28B9}" type="slidenum">
              <a:rPr lang="pt-BR" smtClean="0"/>
              <a:t>‹#›</a:t>
            </a:fld>
            <a:endParaRPr lang="pt-BR"/>
          </a:p>
        </p:txBody>
      </p:sp>
    </p:spTree>
    <p:extLst>
      <p:ext uri="{BB962C8B-B14F-4D97-AF65-F5344CB8AC3E}">
        <p14:creationId xmlns:p14="http://schemas.microsoft.com/office/powerpoint/2010/main" val="4204966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96237" y="5654789"/>
            <a:ext cx="16049466" cy="1347806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19117747" y="5654789"/>
            <a:ext cx="16049466" cy="1347806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A75D4EA9-0082-48A3-A7A8-C243712D9A3B}" type="datetimeFigureOut">
              <a:rPr lang="pt-BR" smtClean="0"/>
              <a:t>20/03/2018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BBC0D98-CC3F-4520-AEA1-D1C3075D28B9}" type="slidenum">
              <a:rPr lang="pt-BR" smtClean="0"/>
              <a:t>‹#›</a:t>
            </a:fld>
            <a:endParaRPr lang="pt-BR"/>
          </a:p>
        </p:txBody>
      </p:sp>
    </p:spTree>
    <p:extLst>
      <p:ext uri="{BB962C8B-B14F-4D97-AF65-F5344CB8AC3E}">
        <p14:creationId xmlns:p14="http://schemas.microsoft.com/office/powerpoint/2010/main" val="1068612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601156" y="1130959"/>
            <a:ext cx="32570976" cy="4105870"/>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2601157" y="5207325"/>
            <a:ext cx="15975708" cy="2552029"/>
          </a:xfrm>
        </p:spPr>
        <p:txBody>
          <a:bodyPr anchor="b"/>
          <a:lstStyle>
            <a:lvl1pPr marL="0" indent="0">
              <a:buNone/>
              <a:defRPr sz="7434" b="1"/>
            </a:lvl1pPr>
            <a:lvl2pPr marL="1416131" indent="0">
              <a:buNone/>
              <a:defRPr sz="6195" b="1"/>
            </a:lvl2pPr>
            <a:lvl3pPr marL="2832263" indent="0">
              <a:buNone/>
              <a:defRPr sz="5575" b="1"/>
            </a:lvl3pPr>
            <a:lvl4pPr marL="4248394" indent="0">
              <a:buNone/>
              <a:defRPr sz="4956" b="1"/>
            </a:lvl4pPr>
            <a:lvl5pPr marL="5664525" indent="0">
              <a:buNone/>
              <a:defRPr sz="4956" b="1"/>
            </a:lvl5pPr>
            <a:lvl6pPr marL="7080656" indent="0">
              <a:buNone/>
              <a:defRPr sz="4956" b="1"/>
            </a:lvl6pPr>
            <a:lvl7pPr marL="8496788" indent="0">
              <a:buNone/>
              <a:defRPr sz="4956" b="1"/>
            </a:lvl7pPr>
            <a:lvl8pPr marL="9912919" indent="0">
              <a:buNone/>
              <a:defRPr sz="4956" b="1"/>
            </a:lvl8pPr>
            <a:lvl9pPr marL="11329050" indent="0">
              <a:buNone/>
              <a:defRPr sz="4956" b="1"/>
            </a:lvl9pPr>
          </a:lstStyle>
          <a:p>
            <a:pPr lvl="0"/>
            <a:r>
              <a:rPr lang="pt-BR"/>
              <a:t>Clique para editar o texto mestre</a:t>
            </a:r>
          </a:p>
        </p:txBody>
      </p:sp>
      <p:sp>
        <p:nvSpPr>
          <p:cNvPr id="4" name="Content Placeholder 3"/>
          <p:cNvSpPr>
            <a:spLocks noGrp="1"/>
          </p:cNvSpPr>
          <p:nvPr>
            <p:ph sz="half" idx="2"/>
          </p:nvPr>
        </p:nvSpPr>
        <p:spPr>
          <a:xfrm>
            <a:off x="2601157" y="7759354"/>
            <a:ext cx="15975708" cy="11412841"/>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19117747" y="5207325"/>
            <a:ext cx="16054385" cy="2552029"/>
          </a:xfrm>
        </p:spPr>
        <p:txBody>
          <a:bodyPr anchor="b"/>
          <a:lstStyle>
            <a:lvl1pPr marL="0" indent="0">
              <a:buNone/>
              <a:defRPr sz="7434" b="1"/>
            </a:lvl1pPr>
            <a:lvl2pPr marL="1416131" indent="0">
              <a:buNone/>
              <a:defRPr sz="6195" b="1"/>
            </a:lvl2pPr>
            <a:lvl3pPr marL="2832263" indent="0">
              <a:buNone/>
              <a:defRPr sz="5575" b="1"/>
            </a:lvl3pPr>
            <a:lvl4pPr marL="4248394" indent="0">
              <a:buNone/>
              <a:defRPr sz="4956" b="1"/>
            </a:lvl4pPr>
            <a:lvl5pPr marL="5664525" indent="0">
              <a:buNone/>
              <a:defRPr sz="4956" b="1"/>
            </a:lvl5pPr>
            <a:lvl6pPr marL="7080656" indent="0">
              <a:buNone/>
              <a:defRPr sz="4956" b="1"/>
            </a:lvl6pPr>
            <a:lvl7pPr marL="8496788" indent="0">
              <a:buNone/>
              <a:defRPr sz="4956" b="1"/>
            </a:lvl7pPr>
            <a:lvl8pPr marL="9912919" indent="0">
              <a:buNone/>
              <a:defRPr sz="4956" b="1"/>
            </a:lvl8pPr>
            <a:lvl9pPr marL="11329050" indent="0">
              <a:buNone/>
              <a:defRPr sz="4956" b="1"/>
            </a:lvl9pPr>
          </a:lstStyle>
          <a:p>
            <a:pPr lvl="0"/>
            <a:r>
              <a:rPr lang="pt-BR"/>
              <a:t>Clique para editar o texto mestre</a:t>
            </a:r>
          </a:p>
        </p:txBody>
      </p:sp>
      <p:sp>
        <p:nvSpPr>
          <p:cNvPr id="6" name="Content Placeholder 5"/>
          <p:cNvSpPr>
            <a:spLocks noGrp="1"/>
          </p:cNvSpPr>
          <p:nvPr>
            <p:ph sz="quarter" idx="4"/>
          </p:nvPr>
        </p:nvSpPr>
        <p:spPr>
          <a:xfrm>
            <a:off x="19117747" y="7759354"/>
            <a:ext cx="16054385" cy="11412841"/>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A75D4EA9-0082-48A3-A7A8-C243712D9A3B}" type="datetimeFigureOut">
              <a:rPr lang="pt-BR" smtClean="0"/>
              <a:t>20/03/2018</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EBBC0D98-CC3F-4520-AEA1-D1C3075D28B9}" type="slidenum">
              <a:rPr lang="pt-BR" smtClean="0"/>
              <a:t>‹#›</a:t>
            </a:fld>
            <a:endParaRPr lang="pt-BR"/>
          </a:p>
        </p:txBody>
      </p:sp>
    </p:spTree>
    <p:extLst>
      <p:ext uri="{BB962C8B-B14F-4D97-AF65-F5344CB8AC3E}">
        <p14:creationId xmlns:p14="http://schemas.microsoft.com/office/powerpoint/2010/main" val="1938319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A75D4EA9-0082-48A3-A7A8-C243712D9A3B}" type="datetimeFigureOut">
              <a:rPr lang="pt-BR" smtClean="0"/>
              <a:t>20/03/2018</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EBBC0D98-CC3F-4520-AEA1-D1C3075D28B9}" type="slidenum">
              <a:rPr lang="pt-BR" smtClean="0"/>
              <a:t>‹#›</a:t>
            </a:fld>
            <a:endParaRPr lang="pt-BR"/>
          </a:p>
        </p:txBody>
      </p:sp>
    </p:spTree>
    <p:extLst>
      <p:ext uri="{BB962C8B-B14F-4D97-AF65-F5344CB8AC3E}">
        <p14:creationId xmlns:p14="http://schemas.microsoft.com/office/powerpoint/2010/main" val="70842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5D4EA9-0082-48A3-A7A8-C243712D9A3B}" type="datetimeFigureOut">
              <a:rPr lang="pt-BR" smtClean="0"/>
              <a:t>20/03/2018</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EBBC0D98-CC3F-4520-AEA1-D1C3075D28B9}" type="slidenum">
              <a:rPr lang="pt-BR" smtClean="0"/>
              <a:t>‹#›</a:t>
            </a:fld>
            <a:endParaRPr lang="pt-BR"/>
          </a:p>
        </p:txBody>
      </p:sp>
    </p:spTree>
    <p:extLst>
      <p:ext uri="{BB962C8B-B14F-4D97-AF65-F5344CB8AC3E}">
        <p14:creationId xmlns:p14="http://schemas.microsoft.com/office/powerpoint/2010/main" val="2414644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601158" y="1416156"/>
            <a:ext cx="12179694" cy="4956546"/>
          </a:xfrm>
        </p:spPr>
        <p:txBody>
          <a:bodyPr anchor="b"/>
          <a:lstStyle>
            <a:lvl1pPr>
              <a:defRPr sz="9912"/>
            </a:lvl1pPr>
          </a:lstStyle>
          <a:p>
            <a:r>
              <a:rPr lang="pt-BR"/>
              <a:t>Clique para editar o título mestre</a:t>
            </a:r>
            <a:endParaRPr lang="en-US" dirty="0"/>
          </a:p>
        </p:txBody>
      </p:sp>
      <p:sp>
        <p:nvSpPr>
          <p:cNvPr id="3" name="Content Placeholder 2"/>
          <p:cNvSpPr>
            <a:spLocks noGrp="1"/>
          </p:cNvSpPr>
          <p:nvPr>
            <p:ph idx="1"/>
          </p:nvPr>
        </p:nvSpPr>
        <p:spPr>
          <a:xfrm>
            <a:off x="16054385" y="3058505"/>
            <a:ext cx="19117747" cy="15095828"/>
          </a:xfrm>
        </p:spPr>
        <p:txBody>
          <a:bodyPr/>
          <a:lstStyle>
            <a:lvl1pPr>
              <a:defRPr sz="9912"/>
            </a:lvl1pPr>
            <a:lvl2pPr>
              <a:defRPr sz="8673"/>
            </a:lvl2pPr>
            <a:lvl3pPr>
              <a:defRPr sz="7434"/>
            </a:lvl3pPr>
            <a:lvl4pPr>
              <a:defRPr sz="6195"/>
            </a:lvl4pPr>
            <a:lvl5pPr>
              <a:defRPr sz="6195"/>
            </a:lvl5pPr>
            <a:lvl6pPr>
              <a:defRPr sz="6195"/>
            </a:lvl6pPr>
            <a:lvl7pPr>
              <a:defRPr sz="6195"/>
            </a:lvl7pPr>
            <a:lvl8pPr>
              <a:defRPr sz="6195"/>
            </a:lvl8pPr>
            <a:lvl9pPr>
              <a:defRPr sz="6195"/>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601158" y="6372701"/>
            <a:ext cx="12179694" cy="11806218"/>
          </a:xfrm>
        </p:spPr>
        <p:txBody>
          <a:bodyPr/>
          <a:lstStyle>
            <a:lvl1pPr marL="0" indent="0">
              <a:buNone/>
              <a:defRPr sz="4956"/>
            </a:lvl1pPr>
            <a:lvl2pPr marL="1416131" indent="0">
              <a:buNone/>
              <a:defRPr sz="4336"/>
            </a:lvl2pPr>
            <a:lvl3pPr marL="2832263" indent="0">
              <a:buNone/>
              <a:defRPr sz="3717"/>
            </a:lvl3pPr>
            <a:lvl4pPr marL="4248394" indent="0">
              <a:buNone/>
              <a:defRPr sz="3097"/>
            </a:lvl4pPr>
            <a:lvl5pPr marL="5664525" indent="0">
              <a:buNone/>
              <a:defRPr sz="3097"/>
            </a:lvl5pPr>
            <a:lvl6pPr marL="7080656" indent="0">
              <a:buNone/>
              <a:defRPr sz="3097"/>
            </a:lvl6pPr>
            <a:lvl7pPr marL="8496788" indent="0">
              <a:buNone/>
              <a:defRPr sz="3097"/>
            </a:lvl7pPr>
            <a:lvl8pPr marL="9912919" indent="0">
              <a:buNone/>
              <a:defRPr sz="3097"/>
            </a:lvl8pPr>
            <a:lvl9pPr marL="11329050" indent="0">
              <a:buNone/>
              <a:defRPr sz="3097"/>
            </a:lvl9pPr>
          </a:lstStyle>
          <a:p>
            <a:pPr lvl="0"/>
            <a:r>
              <a:rPr lang="pt-BR"/>
              <a:t>Clique para editar o texto mestre</a:t>
            </a:r>
          </a:p>
        </p:txBody>
      </p:sp>
      <p:sp>
        <p:nvSpPr>
          <p:cNvPr id="5" name="Date Placeholder 4"/>
          <p:cNvSpPr>
            <a:spLocks noGrp="1"/>
          </p:cNvSpPr>
          <p:nvPr>
            <p:ph type="dt" sz="half" idx="10"/>
          </p:nvPr>
        </p:nvSpPr>
        <p:spPr/>
        <p:txBody>
          <a:bodyPr/>
          <a:lstStyle/>
          <a:p>
            <a:fld id="{A75D4EA9-0082-48A3-A7A8-C243712D9A3B}" type="datetimeFigureOut">
              <a:rPr lang="pt-BR" smtClean="0"/>
              <a:t>20/03/2018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BBC0D98-CC3F-4520-AEA1-D1C3075D28B9}" type="slidenum">
              <a:rPr lang="pt-BR" smtClean="0"/>
              <a:t>‹#›</a:t>
            </a:fld>
            <a:endParaRPr lang="pt-BR"/>
          </a:p>
        </p:txBody>
      </p:sp>
    </p:spTree>
    <p:extLst>
      <p:ext uri="{BB962C8B-B14F-4D97-AF65-F5344CB8AC3E}">
        <p14:creationId xmlns:p14="http://schemas.microsoft.com/office/powerpoint/2010/main" val="3328329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601158" y="1416156"/>
            <a:ext cx="12179694" cy="4956546"/>
          </a:xfrm>
        </p:spPr>
        <p:txBody>
          <a:bodyPr anchor="b"/>
          <a:lstStyle>
            <a:lvl1pPr>
              <a:defRPr sz="991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6054385" y="3058505"/>
            <a:ext cx="19117747" cy="15095828"/>
          </a:xfrm>
        </p:spPr>
        <p:txBody>
          <a:bodyPr anchor="t"/>
          <a:lstStyle>
            <a:lvl1pPr marL="0" indent="0">
              <a:buNone/>
              <a:defRPr sz="9912"/>
            </a:lvl1pPr>
            <a:lvl2pPr marL="1416131" indent="0">
              <a:buNone/>
              <a:defRPr sz="8673"/>
            </a:lvl2pPr>
            <a:lvl3pPr marL="2832263" indent="0">
              <a:buNone/>
              <a:defRPr sz="7434"/>
            </a:lvl3pPr>
            <a:lvl4pPr marL="4248394" indent="0">
              <a:buNone/>
              <a:defRPr sz="6195"/>
            </a:lvl4pPr>
            <a:lvl5pPr marL="5664525" indent="0">
              <a:buNone/>
              <a:defRPr sz="6195"/>
            </a:lvl5pPr>
            <a:lvl6pPr marL="7080656" indent="0">
              <a:buNone/>
              <a:defRPr sz="6195"/>
            </a:lvl6pPr>
            <a:lvl7pPr marL="8496788" indent="0">
              <a:buNone/>
              <a:defRPr sz="6195"/>
            </a:lvl7pPr>
            <a:lvl8pPr marL="9912919" indent="0">
              <a:buNone/>
              <a:defRPr sz="6195"/>
            </a:lvl8pPr>
            <a:lvl9pPr marL="11329050" indent="0">
              <a:buNone/>
              <a:defRPr sz="6195"/>
            </a:lvl9pPr>
          </a:lstStyle>
          <a:p>
            <a:r>
              <a:rPr lang="pt-BR"/>
              <a:t>Clique no ícone para adicionar uma imagem</a:t>
            </a:r>
            <a:endParaRPr lang="en-US" dirty="0"/>
          </a:p>
        </p:txBody>
      </p:sp>
      <p:sp>
        <p:nvSpPr>
          <p:cNvPr id="4" name="Text Placeholder 3"/>
          <p:cNvSpPr>
            <a:spLocks noGrp="1"/>
          </p:cNvSpPr>
          <p:nvPr>
            <p:ph type="body" sz="half" idx="2"/>
          </p:nvPr>
        </p:nvSpPr>
        <p:spPr>
          <a:xfrm>
            <a:off x="2601158" y="6372701"/>
            <a:ext cx="12179694" cy="11806218"/>
          </a:xfrm>
        </p:spPr>
        <p:txBody>
          <a:bodyPr/>
          <a:lstStyle>
            <a:lvl1pPr marL="0" indent="0">
              <a:buNone/>
              <a:defRPr sz="4956"/>
            </a:lvl1pPr>
            <a:lvl2pPr marL="1416131" indent="0">
              <a:buNone/>
              <a:defRPr sz="4336"/>
            </a:lvl2pPr>
            <a:lvl3pPr marL="2832263" indent="0">
              <a:buNone/>
              <a:defRPr sz="3717"/>
            </a:lvl3pPr>
            <a:lvl4pPr marL="4248394" indent="0">
              <a:buNone/>
              <a:defRPr sz="3097"/>
            </a:lvl4pPr>
            <a:lvl5pPr marL="5664525" indent="0">
              <a:buNone/>
              <a:defRPr sz="3097"/>
            </a:lvl5pPr>
            <a:lvl6pPr marL="7080656" indent="0">
              <a:buNone/>
              <a:defRPr sz="3097"/>
            </a:lvl6pPr>
            <a:lvl7pPr marL="8496788" indent="0">
              <a:buNone/>
              <a:defRPr sz="3097"/>
            </a:lvl7pPr>
            <a:lvl8pPr marL="9912919" indent="0">
              <a:buNone/>
              <a:defRPr sz="3097"/>
            </a:lvl8pPr>
            <a:lvl9pPr marL="11329050" indent="0">
              <a:buNone/>
              <a:defRPr sz="3097"/>
            </a:lvl9pPr>
          </a:lstStyle>
          <a:p>
            <a:pPr lvl="0"/>
            <a:r>
              <a:rPr lang="pt-BR"/>
              <a:t>Clique para editar o texto mestre</a:t>
            </a:r>
          </a:p>
        </p:txBody>
      </p:sp>
      <p:sp>
        <p:nvSpPr>
          <p:cNvPr id="5" name="Date Placeholder 4"/>
          <p:cNvSpPr>
            <a:spLocks noGrp="1"/>
          </p:cNvSpPr>
          <p:nvPr>
            <p:ph type="dt" sz="half" idx="10"/>
          </p:nvPr>
        </p:nvSpPr>
        <p:spPr/>
        <p:txBody>
          <a:bodyPr/>
          <a:lstStyle/>
          <a:p>
            <a:fld id="{A75D4EA9-0082-48A3-A7A8-C243712D9A3B}" type="datetimeFigureOut">
              <a:rPr lang="pt-BR" smtClean="0"/>
              <a:t>20/03/2018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BBC0D98-CC3F-4520-AEA1-D1C3075D28B9}" type="slidenum">
              <a:rPr lang="pt-BR" smtClean="0"/>
              <a:t>‹#›</a:t>
            </a:fld>
            <a:endParaRPr lang="pt-BR"/>
          </a:p>
        </p:txBody>
      </p:sp>
    </p:spTree>
    <p:extLst>
      <p:ext uri="{BB962C8B-B14F-4D97-AF65-F5344CB8AC3E}">
        <p14:creationId xmlns:p14="http://schemas.microsoft.com/office/powerpoint/2010/main" val="569844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96237" y="1130959"/>
            <a:ext cx="32570976" cy="4105870"/>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2596237" y="5654789"/>
            <a:ext cx="32570976" cy="1347806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2596237" y="19688502"/>
            <a:ext cx="8496776" cy="1130958"/>
          </a:xfrm>
          <a:prstGeom prst="rect">
            <a:avLst/>
          </a:prstGeom>
        </p:spPr>
        <p:txBody>
          <a:bodyPr vert="horz" lIns="91440" tIns="45720" rIns="91440" bIns="45720" rtlCol="0" anchor="ctr"/>
          <a:lstStyle>
            <a:lvl1pPr algn="l">
              <a:defRPr sz="3717">
                <a:solidFill>
                  <a:schemeClr val="tx1">
                    <a:tint val="75000"/>
                  </a:schemeClr>
                </a:solidFill>
              </a:defRPr>
            </a:lvl1pPr>
          </a:lstStyle>
          <a:p>
            <a:fld id="{A75D4EA9-0082-48A3-A7A8-C243712D9A3B}" type="datetimeFigureOut">
              <a:rPr lang="pt-BR" smtClean="0"/>
              <a:t>20/03/2018</a:t>
            </a:fld>
            <a:endParaRPr lang="pt-BR"/>
          </a:p>
        </p:txBody>
      </p:sp>
      <p:sp>
        <p:nvSpPr>
          <p:cNvPr id="5" name="Footer Placeholder 4"/>
          <p:cNvSpPr>
            <a:spLocks noGrp="1"/>
          </p:cNvSpPr>
          <p:nvPr>
            <p:ph type="ftr" sz="quarter" idx="3"/>
          </p:nvPr>
        </p:nvSpPr>
        <p:spPr>
          <a:xfrm>
            <a:off x="12509143" y="19688502"/>
            <a:ext cx="12745164" cy="1130958"/>
          </a:xfrm>
          <a:prstGeom prst="rect">
            <a:avLst/>
          </a:prstGeom>
        </p:spPr>
        <p:txBody>
          <a:bodyPr vert="horz" lIns="91440" tIns="45720" rIns="91440" bIns="45720" rtlCol="0" anchor="ctr"/>
          <a:lstStyle>
            <a:lvl1pPr algn="ctr">
              <a:defRPr sz="3717">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6670437" y="19688502"/>
            <a:ext cx="8496776" cy="1130958"/>
          </a:xfrm>
          <a:prstGeom prst="rect">
            <a:avLst/>
          </a:prstGeom>
        </p:spPr>
        <p:txBody>
          <a:bodyPr vert="horz" lIns="91440" tIns="45720" rIns="91440" bIns="45720" rtlCol="0" anchor="ctr"/>
          <a:lstStyle>
            <a:lvl1pPr algn="r">
              <a:defRPr sz="3717">
                <a:solidFill>
                  <a:schemeClr val="tx1">
                    <a:tint val="75000"/>
                  </a:schemeClr>
                </a:solidFill>
              </a:defRPr>
            </a:lvl1pPr>
          </a:lstStyle>
          <a:p>
            <a:fld id="{EBBC0D98-CC3F-4520-AEA1-D1C3075D28B9}" type="slidenum">
              <a:rPr lang="pt-BR" smtClean="0"/>
              <a:t>‹#›</a:t>
            </a:fld>
            <a:endParaRPr lang="pt-BR"/>
          </a:p>
        </p:txBody>
      </p:sp>
    </p:spTree>
    <p:extLst>
      <p:ext uri="{BB962C8B-B14F-4D97-AF65-F5344CB8AC3E}">
        <p14:creationId xmlns:p14="http://schemas.microsoft.com/office/powerpoint/2010/main" val="1154721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832263" rtl="0" eaLnBrk="1" latinLnBrk="0" hangingPunct="1">
        <a:lnSpc>
          <a:spcPct val="90000"/>
        </a:lnSpc>
        <a:spcBef>
          <a:spcPct val="0"/>
        </a:spcBef>
        <a:buNone/>
        <a:defRPr sz="13629" kern="1200">
          <a:solidFill>
            <a:schemeClr val="tx1"/>
          </a:solidFill>
          <a:latin typeface="+mj-lt"/>
          <a:ea typeface="+mj-ea"/>
          <a:cs typeface="+mj-cs"/>
        </a:defRPr>
      </a:lvl1pPr>
    </p:titleStyle>
    <p:bodyStyle>
      <a:lvl1pPr marL="708066" indent="-708066" algn="l" defTabSz="2832263" rtl="0" eaLnBrk="1" latinLnBrk="0" hangingPunct="1">
        <a:lnSpc>
          <a:spcPct val="90000"/>
        </a:lnSpc>
        <a:spcBef>
          <a:spcPts val="3097"/>
        </a:spcBef>
        <a:buFont typeface="Arial" panose="020B0604020202020204" pitchFamily="34" charset="0"/>
        <a:buChar char="•"/>
        <a:defRPr sz="8673" kern="1200">
          <a:solidFill>
            <a:schemeClr val="tx1"/>
          </a:solidFill>
          <a:latin typeface="+mn-lt"/>
          <a:ea typeface="+mn-ea"/>
          <a:cs typeface="+mn-cs"/>
        </a:defRPr>
      </a:lvl1pPr>
      <a:lvl2pPr marL="2124197" indent="-708066" algn="l" defTabSz="2832263" rtl="0" eaLnBrk="1" latinLnBrk="0" hangingPunct="1">
        <a:lnSpc>
          <a:spcPct val="90000"/>
        </a:lnSpc>
        <a:spcBef>
          <a:spcPts val="1549"/>
        </a:spcBef>
        <a:buFont typeface="Arial" panose="020B0604020202020204" pitchFamily="34" charset="0"/>
        <a:buChar char="•"/>
        <a:defRPr sz="7434" kern="1200">
          <a:solidFill>
            <a:schemeClr val="tx1"/>
          </a:solidFill>
          <a:latin typeface="+mn-lt"/>
          <a:ea typeface="+mn-ea"/>
          <a:cs typeface="+mn-cs"/>
        </a:defRPr>
      </a:lvl2pPr>
      <a:lvl3pPr marL="3540328" indent="-708066" algn="l" defTabSz="2832263" rtl="0" eaLnBrk="1" latinLnBrk="0" hangingPunct="1">
        <a:lnSpc>
          <a:spcPct val="90000"/>
        </a:lnSpc>
        <a:spcBef>
          <a:spcPts val="1549"/>
        </a:spcBef>
        <a:buFont typeface="Arial" panose="020B0604020202020204" pitchFamily="34" charset="0"/>
        <a:buChar char="•"/>
        <a:defRPr sz="6195" kern="1200">
          <a:solidFill>
            <a:schemeClr val="tx1"/>
          </a:solidFill>
          <a:latin typeface="+mn-lt"/>
          <a:ea typeface="+mn-ea"/>
          <a:cs typeface="+mn-cs"/>
        </a:defRPr>
      </a:lvl3pPr>
      <a:lvl4pPr marL="4956459" indent="-708066" algn="l" defTabSz="2832263" rtl="0" eaLnBrk="1" latinLnBrk="0" hangingPunct="1">
        <a:lnSpc>
          <a:spcPct val="90000"/>
        </a:lnSpc>
        <a:spcBef>
          <a:spcPts val="1549"/>
        </a:spcBef>
        <a:buFont typeface="Arial" panose="020B0604020202020204" pitchFamily="34" charset="0"/>
        <a:buChar char="•"/>
        <a:defRPr sz="5575" kern="1200">
          <a:solidFill>
            <a:schemeClr val="tx1"/>
          </a:solidFill>
          <a:latin typeface="+mn-lt"/>
          <a:ea typeface="+mn-ea"/>
          <a:cs typeface="+mn-cs"/>
        </a:defRPr>
      </a:lvl4pPr>
      <a:lvl5pPr marL="6372591" indent="-708066" algn="l" defTabSz="2832263" rtl="0" eaLnBrk="1" latinLnBrk="0" hangingPunct="1">
        <a:lnSpc>
          <a:spcPct val="90000"/>
        </a:lnSpc>
        <a:spcBef>
          <a:spcPts val="1549"/>
        </a:spcBef>
        <a:buFont typeface="Arial" panose="020B0604020202020204" pitchFamily="34" charset="0"/>
        <a:buChar char="•"/>
        <a:defRPr sz="5575" kern="1200">
          <a:solidFill>
            <a:schemeClr val="tx1"/>
          </a:solidFill>
          <a:latin typeface="+mn-lt"/>
          <a:ea typeface="+mn-ea"/>
          <a:cs typeface="+mn-cs"/>
        </a:defRPr>
      </a:lvl5pPr>
      <a:lvl6pPr marL="7788722" indent="-708066" algn="l" defTabSz="2832263" rtl="0" eaLnBrk="1" latinLnBrk="0" hangingPunct="1">
        <a:lnSpc>
          <a:spcPct val="90000"/>
        </a:lnSpc>
        <a:spcBef>
          <a:spcPts val="1549"/>
        </a:spcBef>
        <a:buFont typeface="Arial" panose="020B0604020202020204" pitchFamily="34" charset="0"/>
        <a:buChar char="•"/>
        <a:defRPr sz="5575" kern="1200">
          <a:solidFill>
            <a:schemeClr val="tx1"/>
          </a:solidFill>
          <a:latin typeface="+mn-lt"/>
          <a:ea typeface="+mn-ea"/>
          <a:cs typeface="+mn-cs"/>
        </a:defRPr>
      </a:lvl6pPr>
      <a:lvl7pPr marL="9204853" indent="-708066" algn="l" defTabSz="2832263" rtl="0" eaLnBrk="1" latinLnBrk="0" hangingPunct="1">
        <a:lnSpc>
          <a:spcPct val="90000"/>
        </a:lnSpc>
        <a:spcBef>
          <a:spcPts val="1549"/>
        </a:spcBef>
        <a:buFont typeface="Arial" panose="020B0604020202020204" pitchFamily="34" charset="0"/>
        <a:buChar char="•"/>
        <a:defRPr sz="5575" kern="1200">
          <a:solidFill>
            <a:schemeClr val="tx1"/>
          </a:solidFill>
          <a:latin typeface="+mn-lt"/>
          <a:ea typeface="+mn-ea"/>
          <a:cs typeface="+mn-cs"/>
        </a:defRPr>
      </a:lvl7pPr>
      <a:lvl8pPr marL="10620985" indent="-708066" algn="l" defTabSz="2832263" rtl="0" eaLnBrk="1" latinLnBrk="0" hangingPunct="1">
        <a:lnSpc>
          <a:spcPct val="90000"/>
        </a:lnSpc>
        <a:spcBef>
          <a:spcPts val="1549"/>
        </a:spcBef>
        <a:buFont typeface="Arial" panose="020B0604020202020204" pitchFamily="34" charset="0"/>
        <a:buChar char="•"/>
        <a:defRPr sz="5575" kern="1200">
          <a:solidFill>
            <a:schemeClr val="tx1"/>
          </a:solidFill>
          <a:latin typeface="+mn-lt"/>
          <a:ea typeface="+mn-ea"/>
          <a:cs typeface="+mn-cs"/>
        </a:defRPr>
      </a:lvl8pPr>
      <a:lvl9pPr marL="12037116" indent="-708066" algn="l" defTabSz="2832263" rtl="0" eaLnBrk="1" latinLnBrk="0" hangingPunct="1">
        <a:lnSpc>
          <a:spcPct val="90000"/>
        </a:lnSpc>
        <a:spcBef>
          <a:spcPts val="1549"/>
        </a:spcBef>
        <a:buFont typeface="Arial" panose="020B0604020202020204" pitchFamily="34" charset="0"/>
        <a:buChar char="•"/>
        <a:defRPr sz="5575" kern="1200">
          <a:solidFill>
            <a:schemeClr val="tx1"/>
          </a:solidFill>
          <a:latin typeface="+mn-lt"/>
          <a:ea typeface="+mn-ea"/>
          <a:cs typeface="+mn-cs"/>
        </a:defRPr>
      </a:lvl9pPr>
    </p:bodyStyle>
    <p:otherStyle>
      <a:defPPr>
        <a:defRPr lang="en-US"/>
      </a:defPPr>
      <a:lvl1pPr marL="0" algn="l" defTabSz="2832263" rtl="0" eaLnBrk="1" latinLnBrk="0" hangingPunct="1">
        <a:defRPr sz="5575" kern="1200">
          <a:solidFill>
            <a:schemeClr val="tx1"/>
          </a:solidFill>
          <a:latin typeface="+mn-lt"/>
          <a:ea typeface="+mn-ea"/>
          <a:cs typeface="+mn-cs"/>
        </a:defRPr>
      </a:lvl1pPr>
      <a:lvl2pPr marL="1416131" algn="l" defTabSz="2832263" rtl="0" eaLnBrk="1" latinLnBrk="0" hangingPunct="1">
        <a:defRPr sz="5575" kern="1200">
          <a:solidFill>
            <a:schemeClr val="tx1"/>
          </a:solidFill>
          <a:latin typeface="+mn-lt"/>
          <a:ea typeface="+mn-ea"/>
          <a:cs typeface="+mn-cs"/>
        </a:defRPr>
      </a:lvl2pPr>
      <a:lvl3pPr marL="2832263" algn="l" defTabSz="2832263" rtl="0" eaLnBrk="1" latinLnBrk="0" hangingPunct="1">
        <a:defRPr sz="5575" kern="1200">
          <a:solidFill>
            <a:schemeClr val="tx1"/>
          </a:solidFill>
          <a:latin typeface="+mn-lt"/>
          <a:ea typeface="+mn-ea"/>
          <a:cs typeface="+mn-cs"/>
        </a:defRPr>
      </a:lvl3pPr>
      <a:lvl4pPr marL="4248394" algn="l" defTabSz="2832263" rtl="0" eaLnBrk="1" latinLnBrk="0" hangingPunct="1">
        <a:defRPr sz="5575" kern="1200">
          <a:solidFill>
            <a:schemeClr val="tx1"/>
          </a:solidFill>
          <a:latin typeface="+mn-lt"/>
          <a:ea typeface="+mn-ea"/>
          <a:cs typeface="+mn-cs"/>
        </a:defRPr>
      </a:lvl4pPr>
      <a:lvl5pPr marL="5664525" algn="l" defTabSz="2832263" rtl="0" eaLnBrk="1" latinLnBrk="0" hangingPunct="1">
        <a:defRPr sz="5575" kern="1200">
          <a:solidFill>
            <a:schemeClr val="tx1"/>
          </a:solidFill>
          <a:latin typeface="+mn-lt"/>
          <a:ea typeface="+mn-ea"/>
          <a:cs typeface="+mn-cs"/>
        </a:defRPr>
      </a:lvl5pPr>
      <a:lvl6pPr marL="7080656" algn="l" defTabSz="2832263" rtl="0" eaLnBrk="1" latinLnBrk="0" hangingPunct="1">
        <a:defRPr sz="5575" kern="1200">
          <a:solidFill>
            <a:schemeClr val="tx1"/>
          </a:solidFill>
          <a:latin typeface="+mn-lt"/>
          <a:ea typeface="+mn-ea"/>
          <a:cs typeface="+mn-cs"/>
        </a:defRPr>
      </a:lvl6pPr>
      <a:lvl7pPr marL="8496788" algn="l" defTabSz="2832263" rtl="0" eaLnBrk="1" latinLnBrk="0" hangingPunct="1">
        <a:defRPr sz="5575" kern="1200">
          <a:solidFill>
            <a:schemeClr val="tx1"/>
          </a:solidFill>
          <a:latin typeface="+mn-lt"/>
          <a:ea typeface="+mn-ea"/>
          <a:cs typeface="+mn-cs"/>
        </a:defRPr>
      </a:lvl7pPr>
      <a:lvl8pPr marL="9912919" algn="l" defTabSz="2832263" rtl="0" eaLnBrk="1" latinLnBrk="0" hangingPunct="1">
        <a:defRPr sz="5575" kern="1200">
          <a:solidFill>
            <a:schemeClr val="tx1"/>
          </a:solidFill>
          <a:latin typeface="+mn-lt"/>
          <a:ea typeface="+mn-ea"/>
          <a:cs typeface="+mn-cs"/>
        </a:defRPr>
      </a:lvl8pPr>
      <a:lvl9pPr marL="11329050" algn="l" defTabSz="2832263" rtl="0" eaLnBrk="1" latinLnBrk="0" hangingPunct="1">
        <a:defRPr sz="55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hyperlink" Target="https://24slides.com/presentbetter/tutorial-save-your-powerpoint-as-a-video/"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3playmedia.com/2017/03/08/create-srt-file/"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hyperlink" Target="https://www.videolan.org/vlc/"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mailto:icas2018_interactivepresentations@abcm.org.br" TargetMode="External"/><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jp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8" y="0"/>
            <a:ext cx="37743534" cy="3369713"/>
          </a:xfrm>
          <a:prstGeom prst="rect">
            <a:avLst/>
          </a:prstGeom>
        </p:spPr>
      </p:pic>
      <p:pic>
        <p:nvPicPr>
          <p:cNvPr id="25" name="ICAS_Int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07928" y="19732767"/>
            <a:ext cx="6866766" cy="1248502"/>
          </a:xfrm>
          <a:prstGeom prst="rect">
            <a:avLst/>
          </a:prstGeom>
        </p:spPr>
      </p:pic>
      <p:sp>
        <p:nvSpPr>
          <p:cNvPr id="6" name="Author"/>
          <p:cNvSpPr txBox="1"/>
          <p:nvPr/>
        </p:nvSpPr>
        <p:spPr>
          <a:xfrm>
            <a:off x="3657598" y="1742631"/>
            <a:ext cx="21777162" cy="1612121"/>
          </a:xfrm>
          <a:prstGeom prst="rect">
            <a:avLst/>
          </a:prstGeom>
          <a:noFill/>
        </p:spPr>
        <p:txBody>
          <a:bodyPr wrap="square" lIns="377334" tIns="188665" rIns="377334" bIns="188665" rtlCol="0" anchor="ctr">
            <a:spAutoFit/>
          </a:bodyPr>
          <a:lstStyle/>
          <a:p>
            <a:r>
              <a:rPr lang="en-US" altLang="ko-KR" sz="4000" b="1" dirty="0">
                <a:latin typeface="Arial" panose="020B0604020202020204" pitchFamily="34" charset="0"/>
                <a:cs typeface="Arial" panose="020B0604020202020204" pitchFamily="34" charset="0"/>
              </a:rPr>
              <a:t>Author1*, Author2**</a:t>
            </a:r>
          </a:p>
          <a:p>
            <a:r>
              <a:rPr lang="en-US" altLang="ko-KR" sz="4000" dirty="0">
                <a:latin typeface="Arial" panose="020B0604020202020204" pitchFamily="34" charset="0"/>
                <a:cs typeface="Arial" panose="020B0604020202020204" pitchFamily="34" charset="0"/>
              </a:rPr>
              <a:t>*Company1, **Company2</a:t>
            </a:r>
          </a:p>
        </p:txBody>
      </p:sp>
      <p:sp>
        <p:nvSpPr>
          <p:cNvPr id="5" name="Title"/>
          <p:cNvSpPr txBox="1"/>
          <p:nvPr/>
        </p:nvSpPr>
        <p:spPr>
          <a:xfrm>
            <a:off x="3657599" y="0"/>
            <a:ext cx="21777160" cy="2043008"/>
          </a:xfrm>
          <a:prstGeom prst="rect">
            <a:avLst/>
          </a:prstGeom>
          <a:noFill/>
        </p:spPr>
        <p:txBody>
          <a:bodyPr wrap="square" lIns="377334" tIns="188665" rIns="377334" bIns="188665" rtlCol="0" anchor="ctr">
            <a:spAutoFit/>
          </a:bodyPr>
          <a:lstStyle/>
          <a:p>
            <a:r>
              <a:rPr lang="en-US" altLang="ko-KR" sz="5400" b="1" dirty="0">
                <a:solidFill>
                  <a:srgbClr val="538135"/>
                </a:solidFill>
                <a:latin typeface="Arial" panose="020B0604020202020204" pitchFamily="34" charset="0"/>
                <a:cs typeface="Arial" panose="020B0604020202020204" pitchFamily="34" charset="0"/>
              </a:rPr>
              <a:t>Template for the Preparation of Interactive Presentations for Electronic Publishing in ICAS 2018</a:t>
            </a:r>
          </a:p>
        </p:txBody>
      </p:sp>
      <p:sp>
        <p:nvSpPr>
          <p:cNvPr id="18" name="Content"/>
          <p:cNvSpPr/>
          <p:nvPr/>
        </p:nvSpPr>
        <p:spPr>
          <a:xfrm>
            <a:off x="850421" y="3354752"/>
            <a:ext cx="36000000" cy="14400000"/>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377334" tIns="188665" rIns="377334" bIns="188665" numCol="3" spcCol="720000" rtlCol="0" anchor="t">
            <a:normAutofit lnSpcReduction="10000"/>
          </a:bodyPr>
          <a:lstStyle/>
          <a:p>
            <a:pPr algn="ctr"/>
            <a:r>
              <a:rPr lang="en-US" altLang="ko-KR" sz="5800" dirty="0">
                <a:solidFill>
                  <a:srgbClr val="538135"/>
                </a:solidFill>
                <a:latin typeface="Arial" panose="020B0604020202020204" pitchFamily="34" charset="0"/>
                <a:ea typeface="Malgun Gothic" panose="020B0503020000020004" pitchFamily="34" charset="-127"/>
                <a:cs typeface="Arial" panose="020B0604020202020204" pitchFamily="34" charset="0"/>
              </a:rPr>
              <a:t>Abstract</a:t>
            </a:r>
          </a:p>
          <a:p>
            <a:pPr algn="just"/>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The ICAS 2018 proceedings will be published on an electronic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device. Additionally,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all papers included in the proceedings will be available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online, and will be accessible at all time.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This is a brief guide to help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you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prepare interactive presentations in a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standard style</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a:t>
            </a:r>
          </a:p>
          <a:p>
            <a:pPr algn="just"/>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The E-poster must be published under 2 formats :</a:t>
            </a:r>
          </a:p>
          <a:p>
            <a:pPr marL="571500" indent="-571500" algn="just">
              <a:buFont typeface="Arial" panose="020B0604020202020204" pitchFamily="34" charset="0"/>
              <a:buChar char="•"/>
            </a:pP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Slide-show composed of pictures formatted as *.jpeg</a:t>
            </a:r>
          </a:p>
          <a:p>
            <a:pPr algn="just" defTabSz="2860675"/>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(which will be presented by the author)</a:t>
            </a:r>
          </a:p>
          <a:p>
            <a:pPr marL="571500" indent="-571500" algn="just" defTabSz="2860675">
              <a:buFont typeface="Arial" panose="020B0604020202020204" pitchFamily="34" charset="0"/>
              <a:buChar char="•"/>
            </a:pP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Video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with audio and captions formatted as *.mp4 </a:t>
            </a:r>
            <a:endPar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defTabSz="2860675"/>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(which will run on a loop throughout the conference)</a:t>
            </a:r>
          </a:p>
          <a:p>
            <a:pPr marL="571500" indent="-571500" algn="just">
              <a:buFont typeface="Arial" panose="020B0604020202020204" pitchFamily="34" charset="0"/>
              <a:buChar char="•"/>
            </a:pPr>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marL="1143000" indent="-1143000" algn="ctr">
              <a:buAutoNum type="arabicPeriod"/>
            </a:pPr>
            <a:r>
              <a:rPr lang="en-US" altLang="ko-KR" sz="5800" dirty="0" smtClean="0">
                <a:solidFill>
                  <a:srgbClr val="538135"/>
                </a:solidFill>
                <a:latin typeface="Arial" panose="020B0604020202020204" pitchFamily="34" charset="0"/>
                <a:ea typeface="Malgun Gothic" panose="020B0503020000020004" pitchFamily="34" charset="-127"/>
                <a:cs typeface="Arial" panose="020B0604020202020204" pitchFamily="34" charset="0"/>
              </a:rPr>
              <a:t>Introduction</a:t>
            </a:r>
          </a:p>
          <a:p>
            <a:pPr algn="ctr"/>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This sample presentation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illustrates the standard style, in which the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interactive presentations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must be prepared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and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submitted in order to meet the requirements of the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ICAS 2018 Congress.  It illustrates t</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he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slide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layout and further important points which must be followed before submitting the E-poster.</a:t>
            </a:r>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ctr"/>
            <a:r>
              <a:rPr lang="en-US" altLang="ko-KR" sz="5800" dirty="0" smtClean="0">
                <a:solidFill>
                  <a:srgbClr val="538135"/>
                </a:solidFill>
                <a:latin typeface="Arial" panose="020B0604020202020204" pitchFamily="34" charset="0"/>
                <a:ea typeface="Malgun Gothic" panose="020B0503020000020004" pitchFamily="34" charset="-127"/>
                <a:cs typeface="Arial" panose="020B0604020202020204" pitchFamily="34" charset="0"/>
              </a:rPr>
              <a:t>1.1</a:t>
            </a:r>
            <a:r>
              <a:rPr lang="en-US" altLang="ko-KR" sz="5800" dirty="0">
                <a:solidFill>
                  <a:srgbClr val="538135"/>
                </a:solidFill>
                <a:latin typeface="Arial" panose="020B0604020202020204" pitchFamily="34" charset="0"/>
                <a:ea typeface="Malgun Gothic" panose="020B0503020000020004" pitchFamily="34" charset="-127"/>
                <a:cs typeface="Arial" panose="020B0604020202020204" pitchFamily="34" charset="0"/>
              </a:rPr>
              <a:t>. General Content</a:t>
            </a:r>
          </a:p>
          <a:p>
            <a:pPr algn="just"/>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The slides will be displayed in widescreen (16:9) format, more specifically, this slide has 104.9 cm by 59.01 cm. The content of the presentation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must be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contained within a text box of 100.17 cm by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44.89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cm. The text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is to be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divided into 3 columns and a column separation of 2 cm is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to be considered.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A smaller number of columns or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a different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disposition of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the content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may be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used. The font theme must be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Arial with a minimum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size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of 36 points</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a:t>
            </a:r>
          </a:p>
          <a:p>
            <a:pPr algn="just"/>
            <a:endPar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ctr"/>
            <a:r>
              <a:rPr lang="en-US" altLang="ko-KR" sz="5800" dirty="0" smtClean="0">
                <a:solidFill>
                  <a:srgbClr val="538135"/>
                </a:solidFill>
                <a:latin typeface="Arial" panose="020B0604020202020204" pitchFamily="34" charset="0"/>
                <a:ea typeface="Malgun Gothic" panose="020B0503020000020004" pitchFamily="34" charset="-127"/>
                <a:cs typeface="Arial" panose="020B0604020202020204" pitchFamily="34" charset="0"/>
              </a:rPr>
              <a:t>1.2</a:t>
            </a:r>
            <a:r>
              <a:rPr lang="en-US" altLang="ko-KR" sz="5800" dirty="0">
                <a:solidFill>
                  <a:srgbClr val="538135"/>
                </a:solidFill>
                <a:latin typeface="Arial" panose="020B0604020202020204" pitchFamily="34" charset="0"/>
                <a:ea typeface="Malgun Gothic" panose="020B0503020000020004" pitchFamily="34" charset="-127"/>
                <a:cs typeface="Arial" panose="020B0604020202020204" pitchFamily="34" charset="0"/>
              </a:rPr>
              <a:t>. Headers and Footers</a:t>
            </a:r>
          </a:p>
          <a:p>
            <a:pPr algn="just"/>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Headers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and footers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must appear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on all slides. The header must contain the work title,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authors,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and affiliations over the background header image. The footer is composed of the paper identification number, the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author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email address, and the ‘ICAS International’ logo</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a:t>
            </a:r>
          </a:p>
          <a:p>
            <a:pPr algn="just"/>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ctr"/>
            <a:r>
              <a:rPr lang="en-US" altLang="ko-KR" sz="5800" dirty="0">
                <a:solidFill>
                  <a:srgbClr val="538135"/>
                </a:solidFill>
                <a:latin typeface="Arial" panose="020B0604020202020204" pitchFamily="34" charset="0"/>
                <a:ea typeface="Malgun Gothic" panose="020B0503020000020004" pitchFamily="34" charset="-127"/>
                <a:cs typeface="Arial" panose="020B0604020202020204" pitchFamily="34" charset="0"/>
              </a:rPr>
              <a:t>2. Preparation </a:t>
            </a:r>
            <a:r>
              <a:rPr lang="en-US" altLang="ko-KR" sz="5800" dirty="0" smtClean="0">
                <a:solidFill>
                  <a:srgbClr val="538135"/>
                </a:solidFill>
                <a:latin typeface="Arial" panose="020B0604020202020204" pitchFamily="34" charset="0"/>
                <a:ea typeface="Malgun Gothic" panose="020B0503020000020004" pitchFamily="34" charset="-127"/>
                <a:cs typeface="Arial" panose="020B0604020202020204" pitchFamily="34" charset="0"/>
              </a:rPr>
              <a:t>of </a:t>
            </a:r>
            <a:r>
              <a:rPr lang="en-US" altLang="ko-KR" sz="5800" dirty="0">
                <a:solidFill>
                  <a:srgbClr val="538135"/>
                </a:solidFill>
                <a:latin typeface="Arial" panose="020B0604020202020204" pitchFamily="34" charset="0"/>
                <a:ea typeface="Malgun Gothic" panose="020B0503020000020004" pitchFamily="34" charset="-127"/>
                <a:cs typeface="Arial" panose="020B0604020202020204" pitchFamily="34" charset="0"/>
              </a:rPr>
              <a:t>an Interactive Presentation</a:t>
            </a:r>
          </a:p>
          <a:p>
            <a:pPr algn="just"/>
            <a:endParaRPr lang="en-US" altLang="ko-KR" sz="3600" dirty="0">
              <a:solidFill>
                <a:srgbClr val="538135"/>
              </a:solidFill>
              <a:latin typeface="Arial" panose="020B0604020202020204" pitchFamily="34" charset="0"/>
              <a:ea typeface="Malgun Gothic" panose="020B0503020000020004" pitchFamily="34" charset="-127"/>
              <a:cs typeface="Arial" panose="020B0604020202020204" pitchFamily="34" charset="0"/>
            </a:endParaRPr>
          </a:p>
          <a:p>
            <a:pPr algn="ctr"/>
            <a:r>
              <a:rPr lang="en-US" altLang="ko-KR" sz="5800" dirty="0">
                <a:solidFill>
                  <a:srgbClr val="538135"/>
                </a:solidFill>
                <a:latin typeface="Arial" panose="020B0604020202020204" pitchFamily="34" charset="0"/>
                <a:ea typeface="Malgun Gothic" panose="020B0503020000020004" pitchFamily="34" charset="-127"/>
                <a:cs typeface="Arial" panose="020B0604020202020204" pitchFamily="34" charset="0"/>
              </a:rPr>
              <a:t>2.1. Use of this Template </a:t>
            </a:r>
          </a:p>
          <a:p>
            <a:pPr algn="just"/>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The presentations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is to be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prepared</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using the format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described in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this document. </a:t>
            </a:r>
          </a:p>
          <a:p>
            <a:pPr algn="just"/>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ctr"/>
            <a:r>
              <a:rPr lang="en-US" altLang="ko-KR" sz="5800" dirty="0">
                <a:solidFill>
                  <a:srgbClr val="538135"/>
                </a:solidFill>
                <a:latin typeface="Arial" panose="020B0604020202020204" pitchFamily="34" charset="0"/>
                <a:ea typeface="Malgun Gothic" panose="020B0503020000020004" pitchFamily="34" charset="-127"/>
                <a:cs typeface="Arial" panose="020B0604020202020204" pitchFamily="34" charset="0"/>
              </a:rPr>
              <a:t>2.2. Diagrams and Figures </a:t>
            </a:r>
          </a:p>
          <a:p>
            <a:pPr algn="just"/>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Diagrams and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figures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may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incorporate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colors when perceived as improving the understanding. The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figure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caption,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should be preceded by ‘Fig.’ followed by the figure number. For example, ‘Fig. 10. The Vortex Shedding</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a:t>
            </a:r>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ctr"/>
            <a:r>
              <a:rPr lang="en-US" altLang="ko-KR" sz="5800" dirty="0" smtClean="0">
                <a:solidFill>
                  <a:srgbClr val="538135"/>
                </a:solidFill>
                <a:latin typeface="Arial" panose="020B0604020202020204" pitchFamily="34" charset="0"/>
                <a:ea typeface="Malgun Gothic" panose="020B0503020000020004" pitchFamily="34" charset="-127"/>
                <a:cs typeface="Arial" panose="020B0604020202020204" pitchFamily="34" charset="0"/>
              </a:rPr>
              <a:t>2.3. </a:t>
            </a:r>
            <a:r>
              <a:rPr lang="en-US" altLang="ko-KR" sz="5800" dirty="0">
                <a:solidFill>
                  <a:srgbClr val="538135"/>
                </a:solidFill>
                <a:latin typeface="Arial" panose="020B0604020202020204" pitchFamily="34" charset="0"/>
                <a:ea typeface="Malgun Gothic" panose="020B0503020000020004" pitchFamily="34" charset="-127"/>
                <a:cs typeface="Arial" panose="020B0604020202020204" pitchFamily="34" charset="0"/>
              </a:rPr>
              <a:t>Animations and Videos</a:t>
            </a:r>
          </a:p>
          <a:p>
            <a:pPr algn="just"/>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Authors must consider that the E-poster’s content must attend both formats requirements, (picture and video).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While slide transitions, .gif animated images, and videos help capture and retain the audience attention,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it is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essential that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the slides, as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standalone images</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 transmit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the same message</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a:t>
            </a:r>
          </a:p>
          <a:p>
            <a:pPr algn="just"/>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ctr"/>
            <a:r>
              <a:rPr lang="en-US" altLang="ko-KR" sz="5800" dirty="0" smtClean="0">
                <a:solidFill>
                  <a:srgbClr val="538135"/>
                </a:solidFill>
                <a:latin typeface="Arial" panose="020B0604020202020204" pitchFamily="34" charset="0"/>
                <a:ea typeface="Malgun Gothic" panose="020B0503020000020004" pitchFamily="34" charset="-127"/>
                <a:cs typeface="Arial" panose="020B0604020202020204" pitchFamily="34" charset="0"/>
              </a:rPr>
              <a:t>2.4. Equations </a:t>
            </a:r>
          </a:p>
          <a:p>
            <a:pPr algn="just"/>
            <a:endPar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Using the appropriate editor, each equation should appear on a new line with uniform spacing from the adjacent text as indicated in this template. The symbols, to which references are made, should be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written </a:t>
            </a:r>
            <a:r>
              <a:rPr lang="en-US" altLang="ko-KR" sz="3600" i="1"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in italic</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a:t>
            </a:r>
            <a:endPar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p:txBody>
      </p:sp>
      <p:sp>
        <p:nvSpPr>
          <p:cNvPr id="9" name="Footer">
            <a:extLst>
              <a:ext uri="{FF2B5EF4-FFF2-40B4-BE49-F238E27FC236}">
                <a16:creationId xmlns:a16="http://schemas.microsoft.com/office/drawing/2014/main" xmlns="" id="{74DB453A-927F-4E72-9BCA-259E51CB4544}"/>
              </a:ext>
            </a:extLst>
          </p:cNvPr>
          <p:cNvSpPr txBox="1"/>
          <p:nvPr/>
        </p:nvSpPr>
        <p:spPr>
          <a:xfrm>
            <a:off x="9958" y="19827956"/>
            <a:ext cx="4904868" cy="1058123"/>
          </a:xfrm>
          <a:prstGeom prst="rect">
            <a:avLst/>
          </a:prstGeom>
          <a:noFill/>
        </p:spPr>
        <p:txBody>
          <a:bodyPr wrap="square" lIns="377334" tIns="188665" rIns="377334" bIns="188665" rtlCol="0">
            <a:spAutoFit/>
          </a:bodyPr>
          <a:lstStyle/>
          <a:p>
            <a:pPr algn="ctr"/>
            <a:r>
              <a:rPr lang="en-US" altLang="ko-KR" sz="4400" dirty="0">
                <a:solidFill>
                  <a:schemeClr val="bg1">
                    <a:lumMod val="65000"/>
                  </a:schemeClr>
                </a:solidFill>
                <a:latin typeface="Arial" panose="020B0604020202020204" pitchFamily="34" charset="0"/>
                <a:cs typeface="Arial" panose="020B0604020202020204" pitchFamily="34" charset="0"/>
              </a:rPr>
              <a:t>ICAS2018_0000</a:t>
            </a:r>
            <a:endParaRPr lang="ko-KR" altLang="en-US" sz="44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CaixaDeTexto 1">
                <a:extLst>
                  <a:ext uri="{FF2B5EF4-FFF2-40B4-BE49-F238E27FC236}">
                    <a16:creationId xmlns:a16="http://schemas.microsoft.com/office/drawing/2014/main" xmlns="" id="{E6D159AA-3B75-4ADD-AA40-2235CCE2AFA4}"/>
                  </a:ext>
                </a:extLst>
              </p:cNvPr>
              <p:cNvSpPr txBox="1"/>
              <p:nvPr/>
            </p:nvSpPr>
            <p:spPr>
              <a:xfrm>
                <a:off x="25434759" y="16508792"/>
                <a:ext cx="11077066" cy="8574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𝐸</m:t>
                      </m:r>
                      <m:r>
                        <a:rPr lang="pt-BR" b="0" i="1" smtClean="0">
                          <a:latin typeface="Cambria Math" panose="02040503050406030204" pitchFamily="18" charset="0"/>
                        </a:rPr>
                        <m:t>=</m:t>
                      </m:r>
                      <m:r>
                        <a:rPr lang="pt-BR" b="0" i="1" smtClean="0">
                          <a:latin typeface="Cambria Math" panose="02040503050406030204" pitchFamily="18" charset="0"/>
                        </a:rPr>
                        <m:t>𝑚</m:t>
                      </m:r>
                      <m:sSup>
                        <m:sSupPr>
                          <m:ctrlPr>
                            <a:rPr lang="pt-BR" b="0" i="1" smtClean="0">
                              <a:latin typeface="Cambria Math" panose="02040503050406030204" pitchFamily="18" charset="0"/>
                            </a:rPr>
                          </m:ctrlPr>
                        </m:sSupPr>
                        <m:e>
                          <m:r>
                            <a:rPr lang="pt-BR" b="0" i="1" smtClean="0">
                              <a:latin typeface="Cambria Math" panose="02040503050406030204" pitchFamily="18" charset="0"/>
                            </a:rPr>
                            <m:t>𝑐</m:t>
                          </m:r>
                        </m:e>
                        <m:sup>
                          <m:r>
                            <a:rPr lang="pt-BR" b="0" i="1" smtClean="0">
                              <a:latin typeface="Cambria Math" panose="02040503050406030204" pitchFamily="18" charset="0"/>
                            </a:rPr>
                            <m:t>2</m:t>
                          </m:r>
                        </m:sup>
                      </m:sSup>
                    </m:oMath>
                  </m:oMathPara>
                </a14:m>
                <a:endParaRPr lang="pt-BR" dirty="0"/>
              </a:p>
            </p:txBody>
          </p:sp>
        </mc:Choice>
        <mc:Fallback xmlns="">
          <p:sp>
            <p:nvSpPr>
              <p:cNvPr id="10" name="CaixaDeTexto 1">
                <a:extLst>
                  <a:ext uri="{FF2B5EF4-FFF2-40B4-BE49-F238E27FC236}">
                    <a16:creationId xmlns:a16="http://schemas.microsoft.com/office/drawing/2014/main" xmlns="" xmlns:a14="http://schemas.microsoft.com/office/drawing/2010/main" id="{E6D159AA-3B75-4ADD-AA40-2235CCE2AFA4}"/>
                  </a:ext>
                </a:extLst>
              </p:cNvPr>
              <p:cNvSpPr txBox="1">
                <a:spLocks noRot="1" noChangeAspect="1" noMove="1" noResize="1" noEditPoints="1" noAdjustHandles="1" noChangeArrowheads="1" noChangeShapeType="1" noTextEdit="1"/>
              </p:cNvSpPr>
              <p:nvPr/>
            </p:nvSpPr>
            <p:spPr>
              <a:xfrm>
                <a:off x="25434759" y="16508792"/>
                <a:ext cx="11077066" cy="857479"/>
              </a:xfrm>
              <a:prstGeom prst="rect">
                <a:avLst/>
              </a:prstGeom>
              <a:blipFill rotWithShape="0">
                <a:blip r:embed="rId4"/>
                <a:stretch>
                  <a:fillRect/>
                </a:stretch>
              </a:blipFill>
            </p:spPr>
            <p:txBody>
              <a:bodyPr/>
              <a:lstStyle/>
              <a:p>
                <a:r>
                  <a:rPr lang="pt-BR">
                    <a:noFill/>
                  </a:rPr>
                  <a:t> </a:t>
                </a:r>
              </a:p>
            </p:txBody>
          </p:sp>
        </mc:Fallback>
      </mc:AlternateContent>
      <p:sp>
        <p:nvSpPr>
          <p:cNvPr id="11" name="Footer">
            <a:extLst>
              <a:ext uri="{FF2B5EF4-FFF2-40B4-BE49-F238E27FC236}">
                <a16:creationId xmlns:a16="http://schemas.microsoft.com/office/drawing/2014/main" xmlns="" id="{74DB453A-927F-4E72-9BCA-259E51CB4544}"/>
              </a:ext>
            </a:extLst>
          </p:cNvPr>
          <p:cNvSpPr txBox="1"/>
          <p:nvPr/>
        </p:nvSpPr>
        <p:spPr>
          <a:xfrm>
            <a:off x="8226256" y="19827956"/>
            <a:ext cx="21310938" cy="1058123"/>
          </a:xfrm>
          <a:prstGeom prst="rect">
            <a:avLst/>
          </a:prstGeom>
          <a:noFill/>
        </p:spPr>
        <p:txBody>
          <a:bodyPr wrap="square" lIns="377334" tIns="188665" rIns="377334" bIns="188665" rtlCol="0">
            <a:spAutoFit/>
          </a:bodyPr>
          <a:lstStyle/>
          <a:p>
            <a:pPr algn="ctr"/>
            <a:r>
              <a:rPr lang="en-US" altLang="ko-KR" sz="4400" dirty="0">
                <a:solidFill>
                  <a:schemeClr val="bg1">
                    <a:lumMod val="65000"/>
                  </a:schemeClr>
                </a:solidFill>
                <a:latin typeface="Arial" panose="020B0604020202020204" pitchFamily="34" charset="0"/>
                <a:cs typeface="Arial" panose="020B0604020202020204" pitchFamily="34" charset="0"/>
              </a:rPr>
              <a:t>corresponding@author.com</a:t>
            </a:r>
            <a:endParaRPr lang="ko-KR" altLang="en-US" sz="4400" dirty="0">
              <a:solidFill>
                <a:schemeClr val="bg1">
                  <a:lumMod val="65000"/>
                </a:schemeClr>
              </a:solidFill>
              <a:latin typeface="Arial" panose="020B0604020202020204" pitchFamily="34" charset="0"/>
              <a:cs typeface="Arial" panose="020B0604020202020204" pitchFamily="34" charset="0"/>
            </a:endParaRPr>
          </a:p>
        </p:txBody>
      </p:sp>
      <p:sp>
        <p:nvSpPr>
          <p:cNvPr id="14" name="Title"/>
          <p:cNvSpPr txBox="1"/>
          <p:nvPr/>
        </p:nvSpPr>
        <p:spPr>
          <a:xfrm>
            <a:off x="850421" y="17754752"/>
            <a:ext cx="36000000" cy="1919898"/>
          </a:xfrm>
          <a:prstGeom prst="rect">
            <a:avLst/>
          </a:prstGeom>
          <a:noFill/>
          <a:ln w="6350">
            <a:solidFill>
              <a:schemeClr val="tx1"/>
            </a:solidFill>
            <a:prstDash val="dash"/>
          </a:ln>
        </p:spPr>
        <p:txBody>
          <a:bodyPr wrap="square" lIns="377334" tIns="188665" rIns="377334" bIns="188665" rtlCol="0" anchor="ctr">
            <a:spAutoFit/>
          </a:bodyPr>
          <a:lstStyle/>
          <a:p>
            <a:pPr algn="ctr"/>
            <a:r>
              <a:rPr lang="en-US" altLang="ko-KR" sz="5000" b="1" dirty="0" smtClean="0">
                <a:latin typeface="Arial" panose="020B0604020202020204" pitchFamily="34" charset="0"/>
                <a:cs typeface="Arial" panose="020B0604020202020204" pitchFamily="34" charset="0"/>
              </a:rPr>
              <a:t>…Subtitles (Captions) shall be placed here, </a:t>
            </a:r>
            <a:r>
              <a:rPr lang="en-US" altLang="ko-KR" sz="5000" b="1" dirty="0">
                <a:latin typeface="Arial" panose="020B0604020202020204" pitchFamily="34" charset="0"/>
                <a:cs typeface="Arial" panose="020B0604020202020204" pitchFamily="34" charset="0"/>
              </a:rPr>
              <a:t>with </a:t>
            </a:r>
            <a:r>
              <a:rPr lang="en-US" altLang="ko-KR" sz="5000" b="1" dirty="0" smtClean="0">
                <a:latin typeface="Arial" panose="020B0604020202020204" pitchFamily="34" charset="0"/>
                <a:cs typeface="Arial" panose="020B0604020202020204" pitchFamily="34" charset="0"/>
              </a:rPr>
              <a:t>a maximum </a:t>
            </a:r>
            <a:r>
              <a:rPr lang="en-US" altLang="ko-KR" sz="5000" b="1" dirty="0">
                <a:latin typeface="Arial" panose="020B0604020202020204" pitchFamily="34" charset="0"/>
                <a:cs typeface="Arial" panose="020B0604020202020204" pitchFamily="34" charset="0"/>
              </a:rPr>
              <a:t>of 2 lines per </a:t>
            </a:r>
            <a:r>
              <a:rPr lang="en-US" altLang="ko-KR" sz="5000" b="1" dirty="0" smtClean="0">
                <a:latin typeface="Arial" panose="020B0604020202020204" pitchFamily="34" charset="0"/>
                <a:cs typeface="Arial" panose="020B0604020202020204" pitchFamily="34" charset="0"/>
              </a:rPr>
              <a:t>sequence. </a:t>
            </a:r>
            <a:r>
              <a:rPr lang="en-US" altLang="ko-KR" sz="5000" b="1" dirty="0">
                <a:latin typeface="Arial" panose="020B0604020202020204" pitchFamily="34" charset="0"/>
                <a:cs typeface="Arial" panose="020B0604020202020204" pitchFamily="34" charset="0"/>
              </a:rPr>
              <a:t>C</a:t>
            </a:r>
            <a:r>
              <a:rPr lang="en-US" altLang="ko-KR" sz="5000" b="1" dirty="0" smtClean="0">
                <a:latin typeface="Arial" panose="020B0604020202020204" pitchFamily="34" charset="0"/>
                <a:cs typeface="Arial" panose="020B0604020202020204" pitchFamily="34" charset="0"/>
              </a:rPr>
              <a:t>heck that each sequence fit the textbox herein with 50 size bold Arial font, …</a:t>
            </a:r>
            <a:endParaRPr lang="en-US" altLang="ko-KR" sz="5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1250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8" y="0"/>
            <a:ext cx="37743534" cy="3369713"/>
          </a:xfrm>
          <a:prstGeom prst="rect">
            <a:avLst/>
          </a:prstGeom>
        </p:spPr>
      </p:pic>
      <p:sp>
        <p:nvSpPr>
          <p:cNvPr id="18" name="Content"/>
          <p:cNvSpPr/>
          <p:nvPr/>
        </p:nvSpPr>
        <p:spPr>
          <a:xfrm>
            <a:off x="850421" y="3354752"/>
            <a:ext cx="36062608" cy="14328648"/>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377334" tIns="188665" rIns="377334" bIns="188665" numCol="3" spcCol="720000" rtlCol="0" anchor="t">
            <a:normAutofit/>
          </a:bodyPr>
          <a:lstStyle/>
          <a:p>
            <a:pPr lvl="0" algn="ctr"/>
            <a:r>
              <a:rPr lang="en-US" altLang="ko-KR" sz="5800" dirty="0" smtClean="0">
                <a:solidFill>
                  <a:srgbClr val="538135"/>
                </a:solidFill>
                <a:latin typeface="Arial" panose="020B0604020202020204" pitchFamily="34" charset="0"/>
                <a:ea typeface="Malgun Gothic" panose="020B0503020000020004" pitchFamily="34" charset="-127"/>
                <a:cs typeface="Arial" panose="020B0604020202020204" pitchFamily="34" charset="0"/>
              </a:rPr>
              <a:t>2.5. </a:t>
            </a:r>
            <a:r>
              <a:rPr lang="en-US" altLang="ko-KR" sz="5800" dirty="0">
                <a:solidFill>
                  <a:srgbClr val="538135"/>
                </a:solidFill>
                <a:latin typeface="Arial" panose="020B0604020202020204" pitchFamily="34" charset="0"/>
                <a:ea typeface="Malgun Gothic" panose="020B0503020000020004" pitchFamily="34" charset="-127"/>
                <a:cs typeface="Arial" panose="020B0604020202020204" pitchFamily="34" charset="0"/>
              </a:rPr>
              <a:t>Voice and Video Recording</a:t>
            </a:r>
          </a:p>
          <a:p>
            <a:pPr lvl="0" algn="just"/>
            <a:endPar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lvl="0" algn="just"/>
            <a:r>
              <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rPr>
              <a:t>Although professional sound recording equipment is not necessary for recording presentation, authors are advised to </a:t>
            </a:r>
            <a:r>
              <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rPr>
              <a:t>be cautious when </a:t>
            </a:r>
            <a:r>
              <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rPr>
              <a:t>doing their final recording. It is suggested to record in a </a:t>
            </a:r>
            <a:r>
              <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rPr>
              <a:t>quiet room </a:t>
            </a:r>
            <a:r>
              <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rPr>
              <a:t>with minimal reverberation. Also, ensure your microphone is set up and in working order prior to recording your slide show. </a:t>
            </a:r>
          </a:p>
          <a:p>
            <a:pPr lvl="0" algn="just"/>
            <a:endPar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lvl="0" algn="ctr"/>
            <a:r>
              <a:rPr lang="en-US" altLang="ko-KR" sz="5800" dirty="0">
                <a:solidFill>
                  <a:srgbClr val="538135"/>
                </a:solidFill>
                <a:latin typeface="Arial" panose="020B0604020202020204" pitchFamily="34" charset="0"/>
                <a:ea typeface="Malgun Gothic" panose="020B0503020000020004" pitchFamily="34" charset="-127"/>
                <a:cs typeface="Arial" panose="020B0604020202020204" pitchFamily="34" charset="0"/>
              </a:rPr>
              <a:t>3. Submission of an Interactive Presentation</a:t>
            </a:r>
          </a:p>
          <a:p>
            <a:pPr lvl="0" algn="just"/>
            <a:endParaRPr lang="en-US" altLang="ko-KR" sz="3600" dirty="0">
              <a:solidFill>
                <a:srgbClr val="538135"/>
              </a:solidFill>
              <a:latin typeface="Arial" panose="020B0604020202020204" pitchFamily="34" charset="0"/>
              <a:ea typeface="Malgun Gothic" panose="020B0503020000020004" pitchFamily="34" charset="-127"/>
              <a:cs typeface="Arial" panose="020B0604020202020204" pitchFamily="34" charset="0"/>
            </a:endParaRPr>
          </a:p>
          <a:p>
            <a:pPr algn="ctr"/>
            <a:r>
              <a:rPr lang="en-US" altLang="ko-KR" sz="5800" dirty="0" smtClean="0">
                <a:solidFill>
                  <a:srgbClr val="538135"/>
                </a:solidFill>
                <a:latin typeface="Arial" panose="020B0604020202020204" pitchFamily="34" charset="0"/>
                <a:ea typeface="Malgun Gothic" panose="020B0503020000020004" pitchFamily="34" charset="-127"/>
                <a:cs typeface="Arial" panose="020B0604020202020204" pitchFamily="34" charset="0"/>
              </a:rPr>
              <a:t>3.1. </a:t>
            </a:r>
            <a:r>
              <a:rPr lang="en-US" altLang="ko-KR" sz="5800" dirty="0">
                <a:solidFill>
                  <a:srgbClr val="538135"/>
                </a:solidFill>
                <a:latin typeface="Arial" panose="020B0604020202020204" pitchFamily="34" charset="0"/>
                <a:ea typeface="Malgun Gothic" panose="020B0503020000020004" pitchFamily="34" charset="-127"/>
                <a:cs typeface="Arial" panose="020B0604020202020204" pitchFamily="34" charset="0"/>
              </a:rPr>
              <a:t>Remove the Wide </a:t>
            </a:r>
            <a:r>
              <a:rPr lang="en-US" altLang="ko-KR" sz="5800" dirty="0" smtClean="0">
                <a:solidFill>
                  <a:srgbClr val="538135"/>
                </a:solidFill>
                <a:latin typeface="Arial" panose="020B0604020202020204" pitchFamily="34" charset="0"/>
                <a:ea typeface="Malgun Gothic" panose="020B0503020000020004" pitchFamily="34" charset="-127"/>
                <a:cs typeface="Arial" panose="020B0604020202020204" pitchFamily="34" charset="0"/>
              </a:rPr>
              <a:t>Screen </a:t>
            </a:r>
            <a:r>
              <a:rPr lang="en-US" altLang="ko-KR" sz="5800" dirty="0">
                <a:solidFill>
                  <a:srgbClr val="538135"/>
                </a:solidFill>
                <a:latin typeface="Arial" panose="020B0604020202020204" pitchFamily="34" charset="0"/>
                <a:ea typeface="Malgun Gothic" panose="020B0503020000020004" pitchFamily="34" charset="-127"/>
                <a:cs typeface="Arial" panose="020B0604020202020204" pitchFamily="34" charset="0"/>
              </a:rPr>
              <a:t>Test Pattern Slide</a:t>
            </a:r>
          </a:p>
          <a:p>
            <a:pPr lvl="0" algn="just"/>
            <a:endParaRPr lang="en-US" altLang="ko-KR" sz="3600" dirty="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lvl="0" algn="just"/>
            <a:r>
              <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rPr>
              <a:t>The </a:t>
            </a:r>
            <a:r>
              <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hlinkClick r:id="rId3" action="ppaction://hlinksldjump"/>
              </a:rPr>
              <a:t>last slide</a:t>
            </a:r>
            <a:r>
              <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rPr>
              <a:t> in this template is merely a wide screen (16:9) test pattern. It is designed so that the author can test the screen format and make sure the graphics and diagrams will not appear warped prior to the congress. Therefore, this </a:t>
            </a:r>
            <a:r>
              <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hlinkClick r:id="rId3" action="ppaction://hlinksldjump"/>
              </a:rPr>
              <a:t>slide</a:t>
            </a:r>
            <a:r>
              <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rPr>
              <a:t> </a:t>
            </a:r>
            <a:r>
              <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rPr>
              <a:t>is to be removed before recording the </a:t>
            </a:r>
            <a:r>
              <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rPr>
              <a:t>final version of </a:t>
            </a:r>
            <a:r>
              <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rPr>
              <a:t> the E-poster (Video and slideshow versions).</a:t>
            </a:r>
            <a:endPar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ctr"/>
            <a:r>
              <a:rPr lang="en-US" altLang="ko-KR" sz="5800" dirty="0" smtClean="0">
                <a:solidFill>
                  <a:srgbClr val="538135"/>
                </a:solidFill>
                <a:latin typeface="Arial" panose="020B0604020202020204" pitchFamily="34" charset="0"/>
                <a:ea typeface="Malgun Gothic" panose="020B0503020000020004" pitchFamily="34" charset="-127"/>
                <a:cs typeface="Arial" panose="020B0604020202020204" pitchFamily="34" charset="0"/>
              </a:rPr>
              <a:t>3.2. Software </a:t>
            </a:r>
            <a:r>
              <a:rPr lang="en-US" altLang="ko-KR" sz="5800" dirty="0">
                <a:solidFill>
                  <a:srgbClr val="538135"/>
                </a:solidFill>
                <a:latin typeface="Arial" panose="020B0604020202020204" pitchFamily="34" charset="0"/>
                <a:ea typeface="Malgun Gothic" panose="020B0503020000020004" pitchFamily="34" charset="-127"/>
                <a:cs typeface="Arial" panose="020B0604020202020204" pitchFamily="34" charset="0"/>
              </a:rPr>
              <a:t>Used and Final Presentation </a:t>
            </a:r>
            <a:r>
              <a:rPr lang="en-US" altLang="ko-KR" sz="5800" dirty="0" smtClean="0">
                <a:solidFill>
                  <a:srgbClr val="538135"/>
                </a:solidFill>
                <a:latin typeface="Arial" panose="020B0604020202020204" pitchFamily="34" charset="0"/>
                <a:ea typeface="Malgun Gothic" panose="020B0503020000020004" pitchFamily="34" charset="-127"/>
                <a:cs typeface="Arial" panose="020B0604020202020204" pitchFamily="34" charset="0"/>
              </a:rPr>
              <a:t>Formats</a:t>
            </a:r>
          </a:p>
          <a:p>
            <a:pPr algn="just"/>
            <a:endPar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As mentioned previously, the E-posters must be submitted in both, image &amp; video format. PowerPoint is able to export both versions.</a:t>
            </a:r>
          </a:p>
          <a:p>
            <a:pPr algn="just"/>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Prior to exporting slides &amp; video, save the presentation by naming it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with your paper identification number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such as ‘ICAS2018_0000’. Slideshow images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&amp;</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 video formats must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follow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this standard naming  in order to ease data storage.</a:t>
            </a:r>
          </a:p>
          <a:p>
            <a:pPr algn="just"/>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To export your slides as images simply go to </a:t>
            </a:r>
            <a:r>
              <a:rPr lang="en-US" altLang="ko-KR" sz="3600" b="1"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File</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 &gt; </a:t>
            </a:r>
            <a:r>
              <a:rPr lang="en-US" altLang="ko-KR" sz="3600" b="1"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Save As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and change the file type to ‘</a:t>
            </a:r>
            <a:r>
              <a:rPr lang="en-US" altLang="ko-KR" sz="3600" b="1"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JPEG Joint Photographic Experts Group</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 When prompted, make sure to export every slide in the presentation. This should create a folder with your slides exported to .jpg format.</a:t>
            </a:r>
          </a:p>
          <a:p>
            <a:pPr algn="just"/>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To add narration</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run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through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the presentation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and record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the narrative content corresponding to each slide (pause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and resume recording any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time).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Go to </a:t>
            </a:r>
            <a:r>
              <a:rPr lang="en-US" altLang="ko-KR" sz="3600" b="1"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Slide </a:t>
            </a:r>
            <a:r>
              <a:rPr lang="en-US" altLang="ko-KR" sz="3600" b="1" dirty="0">
                <a:solidFill>
                  <a:schemeClr val="tx1"/>
                </a:solidFill>
                <a:latin typeface="Arial" panose="020B0604020202020204" pitchFamily="34" charset="0"/>
                <a:ea typeface="Malgun Gothic" panose="020B0503020000020004" pitchFamily="34" charset="-127"/>
                <a:cs typeface="Arial" panose="020B0604020202020204" pitchFamily="34" charset="0"/>
              </a:rPr>
              <a:t>Show </a:t>
            </a:r>
            <a:r>
              <a:rPr lang="en-US" altLang="ko-KR" sz="3600" b="1"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&gt; Set </a:t>
            </a:r>
            <a:r>
              <a:rPr lang="en-US" altLang="ko-KR" sz="3600" b="1" dirty="0">
                <a:solidFill>
                  <a:schemeClr val="tx1"/>
                </a:solidFill>
                <a:latin typeface="Arial" panose="020B0604020202020204" pitchFamily="34" charset="0"/>
                <a:ea typeface="Malgun Gothic" panose="020B0503020000020004" pitchFamily="34" charset="-127"/>
                <a:cs typeface="Arial" panose="020B0604020202020204" pitchFamily="34" charset="0"/>
              </a:rPr>
              <a:t>Up </a:t>
            </a:r>
            <a:r>
              <a:rPr lang="en-US" altLang="ko-KR" sz="3600" b="1"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&gt; </a:t>
            </a:r>
            <a:r>
              <a:rPr lang="en-US" altLang="ko-KR" sz="3600" b="1" dirty="0">
                <a:solidFill>
                  <a:schemeClr val="tx1"/>
                </a:solidFill>
                <a:latin typeface="Arial" panose="020B0604020202020204" pitchFamily="34" charset="0"/>
                <a:ea typeface="Malgun Gothic" panose="020B0503020000020004" pitchFamily="34" charset="-127"/>
                <a:cs typeface="Arial" panose="020B0604020202020204" pitchFamily="34" charset="0"/>
              </a:rPr>
              <a:t>Record Slide </a:t>
            </a:r>
            <a:r>
              <a:rPr lang="en-US" altLang="ko-KR" sz="3600" b="1"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Show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(please note that the narration is not recorded during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slide transitions).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In ‘</a:t>
            </a:r>
            <a:r>
              <a:rPr lang="en-US" altLang="ko-KR" sz="3600" b="1"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Record </a:t>
            </a:r>
            <a:r>
              <a:rPr lang="en-US" altLang="ko-KR" sz="3600" b="1" dirty="0">
                <a:solidFill>
                  <a:schemeClr val="tx1"/>
                </a:solidFill>
                <a:latin typeface="Arial" panose="020B0604020202020204" pitchFamily="34" charset="0"/>
                <a:ea typeface="Malgun Gothic" panose="020B0503020000020004" pitchFamily="34" charset="-127"/>
                <a:cs typeface="Arial" panose="020B0604020202020204" pitchFamily="34" charset="0"/>
              </a:rPr>
              <a:t>Slide </a:t>
            </a:r>
            <a:r>
              <a:rPr lang="en-US" altLang="ko-KR" sz="3600" b="1"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Show</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dialog box,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select narration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and laser pointer check box, and if appropriate, select or clear the Slide and animation timings check box. The recorded slide show timings are automatically saved. You can see the timing in Slide Sorter view below each slide</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a:t>
            </a:r>
          </a:p>
          <a:p>
            <a:pPr algn="just"/>
            <a:endPar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Users of PowerPoint 2010 and later versions can easily export their narrated presentations to .mp4 format in the </a:t>
            </a:r>
            <a:r>
              <a:rPr lang="en-US" altLang="ko-KR" sz="3600" b="1"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File </a:t>
            </a:r>
            <a:r>
              <a:rPr lang="en-US" altLang="ko-KR" sz="3600" b="1" dirty="0">
                <a:solidFill>
                  <a:schemeClr val="tx1"/>
                </a:solidFill>
                <a:latin typeface="Arial" panose="020B0604020202020204" pitchFamily="34" charset="0"/>
                <a:ea typeface="Malgun Gothic" panose="020B0503020000020004" pitchFamily="34" charset="-127"/>
                <a:cs typeface="Arial" panose="020B0604020202020204" pitchFamily="34" charset="0"/>
              </a:rPr>
              <a:t>&gt; Save &amp; Send &gt; Create a Video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menu. If you are running PowerPoint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2007 or older you will need to use the previously exported .</a:t>
            </a:r>
            <a:r>
              <a:rPr lang="en-US" altLang="ko-KR" sz="3600" dirty="0" err="1" smtClean="0">
                <a:solidFill>
                  <a:schemeClr val="tx1"/>
                </a:solidFill>
                <a:latin typeface="Arial" panose="020B0604020202020204" pitchFamily="34" charset="0"/>
                <a:ea typeface="Malgun Gothic" panose="020B0503020000020004" pitchFamily="34" charset="-127"/>
                <a:cs typeface="Arial" panose="020B0604020202020204" pitchFamily="34" charset="0"/>
              </a:rPr>
              <a:t>png</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 slides in a video program, such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as Windows Movie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Maker, to create the .mp4 version of your presentation. The following link provides an adequate tutorial on how to create your video in either circumstance:</a:t>
            </a:r>
          </a:p>
          <a:p>
            <a:pPr algn="just"/>
            <a:endPar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hlinkClick r:id="rId4"/>
              </a:rPr>
              <a:t>https://</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hlinkClick r:id="rId4"/>
              </a:rPr>
              <a:t>24slides.com/presentbetter/tutorial-save-your-powerpoint-as-a-video</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hlinkClick r:id="rId4"/>
              </a:rPr>
              <a:t>/</a:t>
            </a:r>
            <a:endPar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Regardless of how long authors have to present their posters at the congress, it is mandatory that their videos do not exceed 10 min of running time or 1 GB of file space.</a:t>
            </a:r>
          </a:p>
          <a:p>
            <a:pPr algn="just"/>
            <a:endPar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endParaRPr>
          </a:p>
        </p:txBody>
      </p:sp>
      <p:sp>
        <p:nvSpPr>
          <p:cNvPr id="11" name="Author"/>
          <p:cNvSpPr txBox="1"/>
          <p:nvPr/>
        </p:nvSpPr>
        <p:spPr>
          <a:xfrm>
            <a:off x="3657598" y="1742631"/>
            <a:ext cx="24466380" cy="1612121"/>
          </a:xfrm>
          <a:prstGeom prst="rect">
            <a:avLst/>
          </a:prstGeom>
          <a:noFill/>
        </p:spPr>
        <p:txBody>
          <a:bodyPr wrap="square" lIns="377334" tIns="188665" rIns="377334" bIns="188665" rtlCol="0" anchor="ctr">
            <a:spAutoFit/>
          </a:bodyPr>
          <a:lstStyle/>
          <a:p>
            <a:r>
              <a:rPr lang="en-US" altLang="ko-KR" sz="4000" b="1" dirty="0">
                <a:latin typeface="Arial" panose="020B0604020202020204" pitchFamily="34" charset="0"/>
                <a:cs typeface="Arial" panose="020B0604020202020204" pitchFamily="34" charset="0"/>
              </a:rPr>
              <a:t>Author1*, Author2**</a:t>
            </a:r>
          </a:p>
          <a:p>
            <a:r>
              <a:rPr lang="en-US" altLang="ko-KR" sz="4000" dirty="0">
                <a:latin typeface="Arial" panose="020B0604020202020204" pitchFamily="34" charset="0"/>
                <a:cs typeface="Arial" panose="020B0604020202020204" pitchFamily="34" charset="0"/>
              </a:rPr>
              <a:t>*Company1, **Company2</a:t>
            </a:r>
          </a:p>
        </p:txBody>
      </p:sp>
      <p:sp>
        <p:nvSpPr>
          <p:cNvPr id="12" name="Title"/>
          <p:cNvSpPr txBox="1"/>
          <p:nvPr/>
        </p:nvSpPr>
        <p:spPr>
          <a:xfrm>
            <a:off x="3657599" y="0"/>
            <a:ext cx="21777160" cy="2043008"/>
          </a:xfrm>
          <a:prstGeom prst="rect">
            <a:avLst/>
          </a:prstGeom>
          <a:noFill/>
        </p:spPr>
        <p:txBody>
          <a:bodyPr wrap="square" lIns="377334" tIns="188665" rIns="377334" bIns="188665" rtlCol="0" anchor="ctr">
            <a:spAutoFit/>
          </a:bodyPr>
          <a:lstStyle/>
          <a:p>
            <a:r>
              <a:rPr lang="en-US" altLang="ko-KR" sz="5400" b="1" dirty="0">
                <a:solidFill>
                  <a:srgbClr val="538135"/>
                </a:solidFill>
                <a:latin typeface="Arial" panose="020B0604020202020204" pitchFamily="34" charset="0"/>
                <a:cs typeface="Arial" panose="020B0604020202020204" pitchFamily="34" charset="0"/>
              </a:rPr>
              <a:t>Template for the Preparation of Interactive Presentations for Electronic Publishing in ICAS 2018</a:t>
            </a:r>
          </a:p>
        </p:txBody>
      </p:sp>
      <p:pic>
        <p:nvPicPr>
          <p:cNvPr id="15" name="ICAS_Int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07928" y="19732767"/>
            <a:ext cx="6866766" cy="1248502"/>
          </a:xfrm>
          <a:prstGeom prst="rect">
            <a:avLst/>
          </a:prstGeom>
        </p:spPr>
      </p:pic>
      <p:sp>
        <p:nvSpPr>
          <p:cNvPr id="16" name="Footer">
            <a:extLst>
              <a:ext uri="{FF2B5EF4-FFF2-40B4-BE49-F238E27FC236}">
                <a16:creationId xmlns:a16="http://schemas.microsoft.com/office/drawing/2014/main" xmlns="" id="{74DB453A-927F-4E72-9BCA-259E51CB4544}"/>
              </a:ext>
            </a:extLst>
          </p:cNvPr>
          <p:cNvSpPr txBox="1"/>
          <p:nvPr/>
        </p:nvSpPr>
        <p:spPr>
          <a:xfrm>
            <a:off x="9958" y="19827956"/>
            <a:ext cx="4904868" cy="1058123"/>
          </a:xfrm>
          <a:prstGeom prst="rect">
            <a:avLst/>
          </a:prstGeom>
          <a:noFill/>
        </p:spPr>
        <p:txBody>
          <a:bodyPr wrap="square" lIns="377334" tIns="188665" rIns="377334" bIns="188665" rtlCol="0">
            <a:spAutoFit/>
          </a:bodyPr>
          <a:lstStyle/>
          <a:p>
            <a:pPr algn="ctr"/>
            <a:r>
              <a:rPr lang="en-US" altLang="ko-KR" sz="4400" dirty="0">
                <a:solidFill>
                  <a:schemeClr val="bg1">
                    <a:lumMod val="65000"/>
                  </a:schemeClr>
                </a:solidFill>
                <a:latin typeface="Arial" panose="020B0604020202020204" pitchFamily="34" charset="0"/>
                <a:cs typeface="Arial" panose="020B0604020202020204" pitchFamily="34" charset="0"/>
              </a:rPr>
              <a:t>ICAS2018_0000</a:t>
            </a:r>
            <a:endParaRPr lang="ko-KR" altLang="en-US" sz="4400" dirty="0">
              <a:solidFill>
                <a:schemeClr val="bg1">
                  <a:lumMod val="65000"/>
                </a:schemeClr>
              </a:solidFill>
              <a:latin typeface="Arial" panose="020B0604020202020204" pitchFamily="34" charset="0"/>
              <a:cs typeface="Arial" panose="020B0604020202020204" pitchFamily="34" charset="0"/>
            </a:endParaRPr>
          </a:p>
        </p:txBody>
      </p:sp>
      <p:sp>
        <p:nvSpPr>
          <p:cNvPr id="8" name="Footer">
            <a:extLst>
              <a:ext uri="{FF2B5EF4-FFF2-40B4-BE49-F238E27FC236}">
                <a16:creationId xmlns:a16="http://schemas.microsoft.com/office/drawing/2014/main" xmlns="" id="{74DB453A-927F-4E72-9BCA-259E51CB4544}"/>
              </a:ext>
            </a:extLst>
          </p:cNvPr>
          <p:cNvSpPr txBox="1"/>
          <p:nvPr/>
        </p:nvSpPr>
        <p:spPr>
          <a:xfrm>
            <a:off x="8226256" y="19827956"/>
            <a:ext cx="21310938" cy="1058123"/>
          </a:xfrm>
          <a:prstGeom prst="rect">
            <a:avLst/>
          </a:prstGeom>
          <a:noFill/>
        </p:spPr>
        <p:txBody>
          <a:bodyPr wrap="square" lIns="377334" tIns="188665" rIns="377334" bIns="188665" rtlCol="0">
            <a:spAutoFit/>
          </a:bodyPr>
          <a:lstStyle/>
          <a:p>
            <a:pPr algn="ctr"/>
            <a:r>
              <a:rPr lang="en-US" altLang="ko-KR" sz="4400" dirty="0">
                <a:solidFill>
                  <a:schemeClr val="bg1">
                    <a:lumMod val="65000"/>
                  </a:schemeClr>
                </a:solidFill>
                <a:latin typeface="Arial" panose="020B0604020202020204" pitchFamily="34" charset="0"/>
                <a:cs typeface="Arial" panose="020B0604020202020204" pitchFamily="34" charset="0"/>
              </a:rPr>
              <a:t>corresponding@author.com</a:t>
            </a:r>
            <a:endParaRPr lang="ko-KR" altLang="en-US" sz="4400" dirty="0">
              <a:solidFill>
                <a:schemeClr val="bg1">
                  <a:lumMod val="65000"/>
                </a:schemeClr>
              </a:solidFill>
              <a:latin typeface="Arial" panose="020B0604020202020204" pitchFamily="34" charset="0"/>
              <a:cs typeface="Arial" panose="020B0604020202020204" pitchFamily="34" charset="0"/>
            </a:endParaRPr>
          </a:p>
        </p:txBody>
      </p:sp>
      <p:sp>
        <p:nvSpPr>
          <p:cNvPr id="19" name="Title"/>
          <p:cNvSpPr txBox="1"/>
          <p:nvPr/>
        </p:nvSpPr>
        <p:spPr>
          <a:xfrm>
            <a:off x="850421" y="17754752"/>
            <a:ext cx="36000000" cy="1919898"/>
          </a:xfrm>
          <a:prstGeom prst="rect">
            <a:avLst/>
          </a:prstGeom>
          <a:noFill/>
          <a:ln w="6350">
            <a:solidFill>
              <a:schemeClr val="tx1"/>
            </a:solidFill>
            <a:prstDash val="dash"/>
          </a:ln>
        </p:spPr>
        <p:txBody>
          <a:bodyPr wrap="square" lIns="377334" tIns="188665" rIns="377334" bIns="188665" rtlCol="0" anchor="ctr">
            <a:spAutoFit/>
          </a:bodyPr>
          <a:lstStyle/>
          <a:p>
            <a:pPr algn="ctr"/>
            <a:r>
              <a:rPr lang="en-US" altLang="ko-KR" sz="5000" b="1" dirty="0" smtClean="0">
                <a:latin typeface="Arial" panose="020B0604020202020204" pitchFamily="34" charset="0"/>
                <a:cs typeface="Arial" panose="020B0604020202020204" pitchFamily="34" charset="0"/>
              </a:rPr>
              <a:t>…Subtitles (Captions) shall be placed here, </a:t>
            </a:r>
            <a:r>
              <a:rPr lang="en-US" altLang="ko-KR" sz="5000" b="1" dirty="0">
                <a:latin typeface="Arial" panose="020B0604020202020204" pitchFamily="34" charset="0"/>
                <a:cs typeface="Arial" panose="020B0604020202020204" pitchFamily="34" charset="0"/>
              </a:rPr>
              <a:t>with </a:t>
            </a:r>
            <a:r>
              <a:rPr lang="en-US" altLang="ko-KR" sz="5000" b="1" dirty="0" smtClean="0">
                <a:latin typeface="Arial" panose="020B0604020202020204" pitchFamily="34" charset="0"/>
                <a:cs typeface="Arial" panose="020B0604020202020204" pitchFamily="34" charset="0"/>
              </a:rPr>
              <a:t>a maximum </a:t>
            </a:r>
            <a:r>
              <a:rPr lang="en-US" altLang="ko-KR" sz="5000" b="1" dirty="0">
                <a:latin typeface="Arial" panose="020B0604020202020204" pitchFamily="34" charset="0"/>
                <a:cs typeface="Arial" panose="020B0604020202020204" pitchFamily="34" charset="0"/>
              </a:rPr>
              <a:t>of 2 lines per </a:t>
            </a:r>
            <a:r>
              <a:rPr lang="en-US" altLang="ko-KR" sz="5000" b="1" dirty="0" smtClean="0">
                <a:latin typeface="Arial" panose="020B0604020202020204" pitchFamily="34" charset="0"/>
                <a:cs typeface="Arial" panose="020B0604020202020204" pitchFamily="34" charset="0"/>
              </a:rPr>
              <a:t>sequence. </a:t>
            </a:r>
            <a:r>
              <a:rPr lang="en-US" altLang="ko-KR" sz="5000" b="1" dirty="0">
                <a:latin typeface="Arial" panose="020B0604020202020204" pitchFamily="34" charset="0"/>
                <a:cs typeface="Arial" panose="020B0604020202020204" pitchFamily="34" charset="0"/>
              </a:rPr>
              <a:t>C</a:t>
            </a:r>
            <a:r>
              <a:rPr lang="en-US" altLang="ko-KR" sz="5000" b="1" dirty="0" smtClean="0">
                <a:latin typeface="Arial" panose="020B0604020202020204" pitchFamily="34" charset="0"/>
                <a:cs typeface="Arial" panose="020B0604020202020204" pitchFamily="34" charset="0"/>
              </a:rPr>
              <a:t>heck that each sequence fit the textbox herein with 50 size bold Arial font, …</a:t>
            </a:r>
            <a:endParaRPr lang="en-US" altLang="ko-KR" sz="5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9082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8" y="0"/>
            <a:ext cx="37743534" cy="3369713"/>
          </a:xfrm>
          <a:prstGeom prst="rect">
            <a:avLst/>
          </a:prstGeom>
        </p:spPr>
      </p:pic>
      <p:sp>
        <p:nvSpPr>
          <p:cNvPr id="18" name="Content"/>
          <p:cNvSpPr/>
          <p:nvPr/>
        </p:nvSpPr>
        <p:spPr>
          <a:xfrm>
            <a:off x="850421" y="3354752"/>
            <a:ext cx="36062608" cy="14328648"/>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77334" tIns="188665" rIns="377334" bIns="188665" numCol="3" spcCol="720000" rtlCol="0" anchor="t">
            <a:normAutofit/>
          </a:bodyPr>
          <a:lstStyle/>
          <a:p>
            <a:pPr lvl="0" algn="ctr"/>
            <a:r>
              <a:rPr lang="en-US" altLang="ko-KR" sz="5800" dirty="0" smtClean="0">
                <a:solidFill>
                  <a:srgbClr val="538135"/>
                </a:solidFill>
                <a:latin typeface="Arial" panose="020B0604020202020204" pitchFamily="34" charset="0"/>
                <a:ea typeface="Malgun Gothic" panose="020B0503020000020004" pitchFamily="34" charset="-127"/>
                <a:cs typeface="Arial" panose="020B0604020202020204" pitchFamily="34" charset="0"/>
              </a:rPr>
              <a:t>3.3. Captions</a:t>
            </a:r>
            <a:endParaRPr lang="en-US" altLang="ko-KR" sz="5800" dirty="0">
              <a:solidFill>
                <a:srgbClr val="538135"/>
              </a:solidFill>
              <a:latin typeface="Arial" panose="020B0604020202020204" pitchFamily="34" charset="0"/>
              <a:ea typeface="Malgun Gothic" panose="020B0503020000020004" pitchFamily="34" charset="-127"/>
              <a:cs typeface="Arial" panose="020B0604020202020204" pitchFamily="34" charset="0"/>
            </a:endParaRPr>
          </a:p>
          <a:p>
            <a:pPr lvl="0" algn="just"/>
            <a:endPar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r>
              <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rPr>
              <a:t>In order to attend a vast audience, it is mandatory that the E-posters remain comprehensively accessible,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therefore,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authors shall provide subtitles (captions) with the same information provided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in narrative content. </a:t>
            </a:r>
          </a:p>
          <a:p>
            <a:pPr algn="just"/>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The caption is to be produced into a separate text file and must respect a specific format described hereafter.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I</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t will then be merged together with the video by the ICAS technical team once it has been checked.</a:t>
            </a:r>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lvl="0" algn="just"/>
            <a:endParaRPr lang="en-US" altLang="ko-KR" sz="3600" dirty="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During the merger of the video with the caption archive, the caption will be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placed below the poster, at the herein referred box position and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size. Therefore, it is mandatory for the author to check that each caption’s sequence do not exceed the textbox’s as specified herein.</a:t>
            </a:r>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ctr"/>
            <a:endParaRPr lang="en-US" altLang="ko-KR" sz="3600" dirty="0" smtClean="0">
              <a:solidFill>
                <a:srgbClr val="538135"/>
              </a:solidFill>
              <a:latin typeface="Arial" panose="020B0604020202020204" pitchFamily="34" charset="0"/>
              <a:ea typeface="Malgun Gothic" panose="020B0503020000020004" pitchFamily="34" charset="-127"/>
              <a:cs typeface="Arial" panose="020B0604020202020204" pitchFamily="34" charset="0"/>
            </a:endParaRPr>
          </a:p>
          <a:p>
            <a:pPr algn="ctr"/>
            <a:r>
              <a:rPr lang="en-US" altLang="ko-KR" sz="5800" dirty="0" smtClean="0">
                <a:solidFill>
                  <a:srgbClr val="538135"/>
                </a:solidFill>
                <a:latin typeface="Arial" panose="020B0604020202020204" pitchFamily="34" charset="0"/>
                <a:ea typeface="Malgun Gothic" panose="020B0503020000020004" pitchFamily="34" charset="-127"/>
                <a:cs typeface="Arial" panose="020B0604020202020204" pitchFamily="34" charset="0"/>
              </a:rPr>
              <a:t>3.3.1. SRT files</a:t>
            </a:r>
          </a:p>
          <a:p>
            <a:pPr algn="just"/>
            <a:endPar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r>
              <a:rPr lang="pt-BR"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The </a:t>
            </a:r>
            <a:r>
              <a:rPr lang="pt-BR" altLang="ko-KR" sz="3600" dirty="0" err="1" smtClean="0">
                <a:solidFill>
                  <a:schemeClr val="tx1"/>
                </a:solidFill>
                <a:latin typeface="Arial" panose="020B0604020202020204" pitchFamily="34" charset="0"/>
                <a:ea typeface="Malgun Gothic" panose="020B0503020000020004" pitchFamily="34" charset="-127"/>
                <a:cs typeface="Arial" panose="020B0604020202020204" pitchFamily="34" charset="0"/>
              </a:rPr>
              <a:t>text</a:t>
            </a:r>
            <a:r>
              <a:rPr lang="pt-BR"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 must </a:t>
            </a:r>
            <a:r>
              <a:rPr lang="pt-BR" altLang="ko-KR" sz="3600" dirty="0" err="1" smtClean="0">
                <a:solidFill>
                  <a:schemeClr val="tx1"/>
                </a:solidFill>
                <a:latin typeface="Arial" panose="020B0604020202020204" pitchFamily="34" charset="0"/>
                <a:ea typeface="Malgun Gothic" panose="020B0503020000020004" pitchFamily="34" charset="-127"/>
                <a:cs typeface="Arial" panose="020B0604020202020204" pitchFamily="34" charset="0"/>
              </a:rPr>
              <a:t>be</a:t>
            </a:r>
            <a:r>
              <a:rPr lang="pt-BR"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  </a:t>
            </a:r>
            <a:r>
              <a:rPr lang="pt-BR" altLang="ko-KR" sz="3600" dirty="0" err="1" smtClean="0">
                <a:solidFill>
                  <a:schemeClr val="tx1"/>
                </a:solidFill>
                <a:latin typeface="Arial" panose="020B0604020202020204" pitchFamily="34" charset="0"/>
                <a:ea typeface="Malgun Gothic" panose="020B0503020000020004" pitchFamily="34" charset="-127"/>
                <a:cs typeface="Arial" panose="020B0604020202020204" pitchFamily="34" charset="0"/>
              </a:rPr>
              <a:t>syncronized</a:t>
            </a:r>
            <a:r>
              <a:rPr lang="pt-BR"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 </a:t>
            </a:r>
            <a:r>
              <a:rPr lang="pt-BR" altLang="ko-KR" sz="3600" dirty="0" err="1" smtClean="0">
                <a:solidFill>
                  <a:schemeClr val="tx1"/>
                </a:solidFill>
                <a:latin typeface="Arial" panose="020B0604020202020204" pitchFamily="34" charset="0"/>
                <a:ea typeface="Malgun Gothic" panose="020B0503020000020004" pitchFamily="34" charset="-127"/>
                <a:cs typeface="Arial" panose="020B0604020202020204" pitchFamily="34" charset="0"/>
              </a:rPr>
              <a:t>to</a:t>
            </a:r>
            <a:r>
              <a:rPr lang="pt-BR"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 </a:t>
            </a:r>
            <a:r>
              <a:rPr lang="pt-BR" altLang="ko-KR" sz="3600" dirty="0" err="1" smtClean="0">
                <a:solidFill>
                  <a:schemeClr val="tx1"/>
                </a:solidFill>
                <a:latin typeface="Arial" panose="020B0604020202020204" pitchFamily="34" charset="0"/>
                <a:ea typeface="Malgun Gothic" panose="020B0503020000020004" pitchFamily="34" charset="-127"/>
                <a:cs typeface="Arial" panose="020B0604020202020204" pitchFamily="34" charset="0"/>
              </a:rPr>
              <a:t>the</a:t>
            </a:r>
            <a:r>
              <a:rPr lang="pt-BR"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 </a:t>
            </a:r>
            <a:r>
              <a:rPr lang="pt-BR" altLang="ko-KR" sz="3600" dirty="0" err="1" smtClean="0">
                <a:solidFill>
                  <a:schemeClr val="tx1"/>
                </a:solidFill>
                <a:latin typeface="Arial" panose="020B0604020202020204" pitchFamily="34" charset="0"/>
                <a:ea typeface="Malgun Gothic" panose="020B0503020000020004" pitchFamily="34" charset="-127"/>
                <a:cs typeface="Arial" panose="020B0604020202020204" pitchFamily="34" charset="0"/>
              </a:rPr>
              <a:t>video</a:t>
            </a:r>
            <a:r>
              <a:rPr lang="pt-BR"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 as </a:t>
            </a:r>
            <a:r>
              <a:rPr lang="pt-BR" altLang="ko-KR" sz="3600" dirty="0" err="1" smtClean="0">
                <a:solidFill>
                  <a:schemeClr val="tx1"/>
                </a:solidFill>
                <a:latin typeface="Arial" panose="020B0604020202020204" pitchFamily="34" charset="0"/>
                <a:ea typeface="Malgun Gothic" panose="020B0503020000020004" pitchFamily="34" charset="-127"/>
                <a:cs typeface="Arial" panose="020B0604020202020204" pitchFamily="34" charset="0"/>
              </a:rPr>
              <a:t>defined</a:t>
            </a:r>
            <a:r>
              <a:rPr lang="pt-BR"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 in </a:t>
            </a:r>
            <a:r>
              <a:rPr lang="pt-BR" altLang="ko-KR" sz="3600" dirty="0" err="1" smtClean="0">
                <a:solidFill>
                  <a:schemeClr val="tx1"/>
                </a:solidFill>
                <a:latin typeface="Arial" panose="020B0604020202020204" pitchFamily="34" charset="0"/>
                <a:ea typeface="Malgun Gothic" panose="020B0503020000020004" pitchFamily="34" charset="-127"/>
                <a:cs typeface="Arial" panose="020B0604020202020204" pitchFamily="34" charset="0"/>
              </a:rPr>
              <a:t>the</a:t>
            </a:r>
            <a:r>
              <a:rPr lang="pt-BR"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 ‘</a:t>
            </a:r>
            <a:r>
              <a:rPr lang="pt-BR" altLang="ko-KR" sz="3600" b="1"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.SRT</a:t>
            </a:r>
            <a:r>
              <a:rPr lang="pt-BR"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 </a:t>
            </a:r>
            <a:r>
              <a:rPr lang="pt-BR" altLang="ko-KR" sz="3600" dirty="0" err="1" smtClean="0">
                <a:solidFill>
                  <a:schemeClr val="tx1"/>
                </a:solidFill>
                <a:latin typeface="Arial" panose="020B0604020202020204" pitchFamily="34" charset="0"/>
                <a:ea typeface="Malgun Gothic" panose="020B0503020000020004" pitchFamily="34" charset="-127"/>
                <a:cs typeface="Arial" panose="020B0604020202020204" pitchFamily="34" charset="0"/>
              </a:rPr>
              <a:t>format</a:t>
            </a:r>
            <a:r>
              <a:rPr lang="pt-BR"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 ‘</a:t>
            </a:r>
            <a:r>
              <a:rPr lang="en-US" altLang="ko-KR" sz="3600" b="1"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SRT</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a:t>
            </a:r>
            <a:r>
              <a:rPr lang="en-US" altLang="ko-KR" sz="3600" dirty="0" err="1" smtClean="0">
                <a:solidFill>
                  <a:schemeClr val="tx1"/>
                </a:solidFill>
                <a:latin typeface="Arial" panose="020B0604020202020204" pitchFamily="34" charset="0"/>
                <a:ea typeface="Malgun Gothic" panose="020B0503020000020004" pitchFamily="34" charset="-127"/>
                <a:cs typeface="Arial" panose="020B0604020202020204" pitchFamily="34" charset="0"/>
              </a:rPr>
              <a:t>srt</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 : </a:t>
            </a:r>
            <a:r>
              <a:rPr lang="pt-BR" sz="3600" dirty="0" err="1" smtClean="0">
                <a:solidFill>
                  <a:schemeClr val="tx1"/>
                </a:solidFill>
                <a:latin typeface="Arial" panose="020B0604020202020204" pitchFamily="34" charset="0"/>
                <a:cs typeface="Arial" panose="020B0604020202020204" pitchFamily="34" charset="0"/>
              </a:rPr>
              <a:t>Subtitle</a:t>
            </a:r>
            <a:r>
              <a:rPr lang="pt-BR" sz="3600" dirty="0" smtClean="0">
                <a:solidFill>
                  <a:schemeClr val="tx1"/>
                </a:solidFill>
                <a:latin typeface="Arial" panose="020B0604020202020204" pitchFamily="34" charset="0"/>
                <a:cs typeface="Arial" panose="020B0604020202020204" pitchFamily="34" charset="0"/>
              </a:rPr>
              <a:t> </a:t>
            </a:r>
            <a:r>
              <a:rPr lang="pt-BR" sz="3600" dirty="0" err="1">
                <a:solidFill>
                  <a:schemeClr val="tx1"/>
                </a:solidFill>
                <a:latin typeface="Arial" panose="020B0604020202020204" pitchFamily="34" charset="0"/>
                <a:cs typeface="Arial" panose="020B0604020202020204" pitchFamily="34" charset="0"/>
              </a:rPr>
              <a:t>Resource</a:t>
            </a:r>
            <a:r>
              <a:rPr lang="pt-BR" sz="3600" dirty="0">
                <a:solidFill>
                  <a:schemeClr val="tx1"/>
                </a:solidFill>
                <a:latin typeface="Arial" panose="020B0604020202020204" pitchFamily="34" charset="0"/>
                <a:cs typeface="Arial" panose="020B0604020202020204" pitchFamily="34" charset="0"/>
              </a:rPr>
              <a:t> </a:t>
            </a:r>
            <a:r>
              <a:rPr lang="pt-BR" sz="3600" dirty="0" err="1">
                <a:solidFill>
                  <a:schemeClr val="tx1"/>
                </a:solidFill>
                <a:latin typeface="Arial" panose="020B0604020202020204" pitchFamily="34" charset="0"/>
                <a:cs typeface="Arial" panose="020B0604020202020204" pitchFamily="34" charset="0"/>
              </a:rPr>
              <a:t>Tracks</a:t>
            </a:r>
            <a:r>
              <a:rPr lang="pt-BR" sz="3600" dirty="0">
                <a:solidFill>
                  <a:schemeClr val="tx1"/>
                </a:solidFill>
                <a:latin typeface="Arial" panose="020B0604020202020204" pitchFamily="34" charset="0"/>
                <a:cs typeface="Arial" panose="020B0604020202020204" pitchFamily="34" charset="0"/>
              </a:rPr>
              <a:t>)</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 , is one of the most common subtitle/caption file formats used.  When captioning, a text file format is used, which you can easily create using </a:t>
            </a:r>
            <a:r>
              <a:rPr lang="en-US" altLang="ko-KR" sz="3600" dirty="0" err="1">
                <a:solidFill>
                  <a:schemeClr val="tx1"/>
                </a:solidFill>
                <a:latin typeface="Arial" panose="020B0604020202020204" pitchFamily="34" charset="0"/>
                <a:ea typeface="Malgun Gothic" panose="020B0503020000020004" pitchFamily="34" charset="-127"/>
                <a:cs typeface="Arial" panose="020B0604020202020204" pitchFamily="34" charset="0"/>
              </a:rPr>
              <a:t>TextEdit</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 (on a Mac) or Notepad (on a Windows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PC).</a:t>
            </a:r>
          </a:p>
          <a:p>
            <a:pPr algn="just"/>
            <a:endPar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SRT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file consists of four parts</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a:t>
            </a:r>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marL="742950" indent="-742950" algn="just">
              <a:buFont typeface="+mj-lt"/>
              <a:buAutoNum type="arabicPeriod"/>
            </a:pP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The number of the caption frame in sequence</a:t>
            </a:r>
          </a:p>
          <a:p>
            <a:pPr marL="742950" indent="-742950" algn="just">
              <a:buFont typeface="+mj-lt"/>
              <a:buAutoNum type="arabicPeriod"/>
            </a:pP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Start and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end timecodes for when the caption frame should appear</a:t>
            </a:r>
          </a:p>
          <a:p>
            <a:pPr marL="742950" indent="-742950" algn="just">
              <a:buFont typeface="+mj-lt"/>
              <a:buAutoNum type="arabicPeriod"/>
            </a:pP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The caption itself</a:t>
            </a:r>
          </a:p>
          <a:p>
            <a:pPr marL="742950" indent="-742950" algn="just">
              <a:buFont typeface="+mj-lt"/>
              <a:buAutoNum type="arabicPeriod"/>
            </a:pP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A blank line to indicate the start of a new caption sequence</a:t>
            </a:r>
          </a:p>
          <a:p>
            <a:pPr algn="just"/>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The Time format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is must inform the following : [</a:t>
            </a:r>
            <a:r>
              <a:rPr lang="en-US" altLang="ko-KR" sz="3600" b="1"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hours]:[minutes]:[seconds],[milliseconds]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with the milliseconds rounded to 3 decimal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digits.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Timestamps is separated by a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rightwards double-dash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arrow: (“– –&gt;”)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a:t>
            </a:r>
          </a:p>
          <a:p>
            <a:pPr algn="just"/>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Each sequence must not exceed 2 lines, the last line of the caption is to be followed by a </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blank line before the next caption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sequence.</a:t>
            </a:r>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The picture on the right gives an example of the ‘</a:t>
            </a:r>
            <a:r>
              <a:rPr lang="en-US" altLang="ko-KR" sz="3600" b="1"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SRT’</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 format.</a:t>
            </a:r>
          </a:p>
          <a:p>
            <a:pPr algn="just"/>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Additional information can be found on the following website:</a:t>
            </a:r>
          </a:p>
          <a:p>
            <a:pPr algn="just"/>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hlinkClick r:id="rId3"/>
              </a:rPr>
              <a:t>https</a:t>
            </a:r>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hlinkClick r:id="rId3"/>
              </a:rPr>
              <a:t>://www.3playmedia.com/2017/03/08/create-srt-file/</a:t>
            </a:r>
            <a:endPar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The ‘</a:t>
            </a:r>
            <a:r>
              <a:rPr lang="en-US" altLang="ko-KR" sz="3600" b="1"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SRT</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 caption file can be checked using VLC media player. For ease of use, it is recommended to attribute to the caption file, the same name as the video file.</a:t>
            </a:r>
          </a:p>
          <a:p>
            <a:pPr algn="just"/>
            <a:endPar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rPr>
              <a:t>VLC media </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rPr>
              <a:t>player can be found here :</a:t>
            </a:r>
            <a:endPar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r>
              <a:rPr lang="en-US" altLang="ko-KR" sz="3600" dirty="0">
                <a:solidFill>
                  <a:schemeClr val="tx1"/>
                </a:solidFill>
                <a:latin typeface="Arial" panose="020B0604020202020204" pitchFamily="34" charset="0"/>
                <a:ea typeface="Malgun Gothic" panose="020B0503020000020004" pitchFamily="34" charset="-127"/>
                <a:cs typeface="Arial" panose="020B0604020202020204" pitchFamily="34" charset="0"/>
                <a:hlinkClick r:id="rId4"/>
              </a:rPr>
              <a:t>https://www.videolan.org/vlc</a:t>
            </a:r>
            <a:r>
              <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hlinkClick r:id="rId4"/>
              </a:rPr>
              <a:t>/</a:t>
            </a:r>
            <a:endPar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endParaRPr>
          </a:p>
        </p:txBody>
      </p:sp>
      <p:sp>
        <p:nvSpPr>
          <p:cNvPr id="11" name="Author"/>
          <p:cNvSpPr txBox="1"/>
          <p:nvPr/>
        </p:nvSpPr>
        <p:spPr>
          <a:xfrm>
            <a:off x="3657598" y="1742631"/>
            <a:ext cx="24466380" cy="1612121"/>
          </a:xfrm>
          <a:prstGeom prst="rect">
            <a:avLst/>
          </a:prstGeom>
          <a:noFill/>
        </p:spPr>
        <p:txBody>
          <a:bodyPr wrap="square" lIns="377334" tIns="188665" rIns="377334" bIns="188665" rtlCol="0" anchor="ctr">
            <a:spAutoFit/>
          </a:bodyPr>
          <a:lstStyle/>
          <a:p>
            <a:r>
              <a:rPr lang="en-US" altLang="ko-KR" sz="4000" b="1" dirty="0">
                <a:latin typeface="Arial" panose="020B0604020202020204" pitchFamily="34" charset="0"/>
                <a:cs typeface="Arial" panose="020B0604020202020204" pitchFamily="34" charset="0"/>
              </a:rPr>
              <a:t>Author1*, Author2**</a:t>
            </a:r>
          </a:p>
          <a:p>
            <a:r>
              <a:rPr lang="en-US" altLang="ko-KR" sz="4000" dirty="0">
                <a:latin typeface="Arial" panose="020B0604020202020204" pitchFamily="34" charset="0"/>
                <a:cs typeface="Arial" panose="020B0604020202020204" pitchFamily="34" charset="0"/>
              </a:rPr>
              <a:t>*Company1, **Company2</a:t>
            </a:r>
          </a:p>
        </p:txBody>
      </p:sp>
      <p:sp>
        <p:nvSpPr>
          <p:cNvPr id="12" name="Title"/>
          <p:cNvSpPr txBox="1"/>
          <p:nvPr/>
        </p:nvSpPr>
        <p:spPr>
          <a:xfrm>
            <a:off x="3657599" y="0"/>
            <a:ext cx="21777160" cy="2043008"/>
          </a:xfrm>
          <a:prstGeom prst="rect">
            <a:avLst/>
          </a:prstGeom>
          <a:noFill/>
        </p:spPr>
        <p:txBody>
          <a:bodyPr wrap="square" lIns="377334" tIns="188665" rIns="377334" bIns="188665" rtlCol="0" anchor="ctr">
            <a:spAutoFit/>
          </a:bodyPr>
          <a:lstStyle/>
          <a:p>
            <a:r>
              <a:rPr lang="en-US" altLang="ko-KR" sz="5400" b="1" dirty="0">
                <a:solidFill>
                  <a:srgbClr val="538135"/>
                </a:solidFill>
                <a:latin typeface="Arial" panose="020B0604020202020204" pitchFamily="34" charset="0"/>
                <a:cs typeface="Arial" panose="020B0604020202020204" pitchFamily="34" charset="0"/>
              </a:rPr>
              <a:t>Template for the Preparation of Interactive Presentations for Electronic Publishing in ICAS 2018</a:t>
            </a:r>
          </a:p>
        </p:txBody>
      </p:sp>
      <p:pic>
        <p:nvPicPr>
          <p:cNvPr id="15" name="ICAS_Int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07928" y="19732767"/>
            <a:ext cx="6866766" cy="1248502"/>
          </a:xfrm>
          <a:prstGeom prst="rect">
            <a:avLst/>
          </a:prstGeom>
        </p:spPr>
      </p:pic>
      <p:sp>
        <p:nvSpPr>
          <p:cNvPr id="16" name="Footer">
            <a:extLst>
              <a:ext uri="{FF2B5EF4-FFF2-40B4-BE49-F238E27FC236}">
                <a16:creationId xmlns:a16="http://schemas.microsoft.com/office/drawing/2014/main" xmlns="" id="{74DB453A-927F-4E72-9BCA-259E51CB4544}"/>
              </a:ext>
            </a:extLst>
          </p:cNvPr>
          <p:cNvSpPr txBox="1"/>
          <p:nvPr/>
        </p:nvSpPr>
        <p:spPr>
          <a:xfrm>
            <a:off x="9958" y="19827956"/>
            <a:ext cx="4904868" cy="1058123"/>
          </a:xfrm>
          <a:prstGeom prst="rect">
            <a:avLst/>
          </a:prstGeom>
          <a:noFill/>
        </p:spPr>
        <p:txBody>
          <a:bodyPr wrap="square" lIns="377334" tIns="188665" rIns="377334" bIns="188665" rtlCol="0">
            <a:spAutoFit/>
          </a:bodyPr>
          <a:lstStyle/>
          <a:p>
            <a:pPr algn="ctr"/>
            <a:r>
              <a:rPr lang="en-US" altLang="ko-KR" sz="4400" dirty="0">
                <a:solidFill>
                  <a:schemeClr val="bg1">
                    <a:lumMod val="65000"/>
                  </a:schemeClr>
                </a:solidFill>
                <a:latin typeface="Arial" panose="020B0604020202020204" pitchFamily="34" charset="0"/>
                <a:cs typeface="Arial" panose="020B0604020202020204" pitchFamily="34" charset="0"/>
              </a:rPr>
              <a:t>ICAS2018_0000</a:t>
            </a:r>
            <a:endParaRPr lang="ko-KR" altLang="en-US" sz="4400" dirty="0">
              <a:solidFill>
                <a:schemeClr val="bg1">
                  <a:lumMod val="65000"/>
                </a:schemeClr>
              </a:solidFill>
              <a:latin typeface="Arial" panose="020B0604020202020204" pitchFamily="34" charset="0"/>
              <a:cs typeface="Arial" panose="020B0604020202020204" pitchFamily="34" charset="0"/>
            </a:endParaRPr>
          </a:p>
        </p:txBody>
      </p:sp>
      <p:sp>
        <p:nvSpPr>
          <p:cNvPr id="8" name="Footer">
            <a:extLst>
              <a:ext uri="{FF2B5EF4-FFF2-40B4-BE49-F238E27FC236}">
                <a16:creationId xmlns:a16="http://schemas.microsoft.com/office/drawing/2014/main" xmlns="" id="{74DB453A-927F-4E72-9BCA-259E51CB4544}"/>
              </a:ext>
            </a:extLst>
          </p:cNvPr>
          <p:cNvSpPr txBox="1"/>
          <p:nvPr/>
        </p:nvSpPr>
        <p:spPr>
          <a:xfrm>
            <a:off x="8226256" y="19827956"/>
            <a:ext cx="21310938" cy="1058123"/>
          </a:xfrm>
          <a:prstGeom prst="rect">
            <a:avLst/>
          </a:prstGeom>
          <a:noFill/>
        </p:spPr>
        <p:txBody>
          <a:bodyPr wrap="square" lIns="377334" tIns="188665" rIns="377334" bIns="188665" rtlCol="0">
            <a:spAutoFit/>
          </a:bodyPr>
          <a:lstStyle/>
          <a:p>
            <a:pPr algn="ctr"/>
            <a:r>
              <a:rPr lang="en-US" altLang="ko-KR" sz="4400" dirty="0">
                <a:solidFill>
                  <a:schemeClr val="bg1">
                    <a:lumMod val="65000"/>
                  </a:schemeClr>
                </a:solidFill>
                <a:latin typeface="Arial" panose="020B0604020202020204" pitchFamily="34" charset="0"/>
                <a:cs typeface="Arial" panose="020B0604020202020204" pitchFamily="34" charset="0"/>
              </a:rPr>
              <a:t>corresponding@author.com</a:t>
            </a:r>
            <a:endParaRPr lang="ko-KR" altLang="en-US" sz="4400" dirty="0">
              <a:solidFill>
                <a:schemeClr val="bg1">
                  <a:lumMod val="65000"/>
                </a:schemeClr>
              </a:solidFill>
              <a:latin typeface="Arial" panose="020B0604020202020204" pitchFamily="34" charset="0"/>
              <a:cs typeface="Arial" panose="020B0604020202020204" pitchFamily="34" charset="0"/>
            </a:endParaRPr>
          </a:p>
        </p:txBody>
      </p:sp>
      <p:pic>
        <p:nvPicPr>
          <p:cNvPr id="14" name="Picture 2" descr="Parts of a SRT File"/>
          <p:cNvPicPr>
            <a:picLocks noChangeAspect="1" noChangeArrowheads="1"/>
          </p:cNvPicPr>
          <p:nvPr/>
        </p:nvPicPr>
        <p:blipFill rotWithShape="1">
          <a:blip r:embed="rId6">
            <a:extLst>
              <a:ext uri="{28A0092B-C50C-407E-A947-70E740481C1C}">
                <a14:useLocalDpi xmlns:a14="http://schemas.microsoft.com/office/drawing/2010/main" val="0"/>
              </a:ext>
            </a:extLst>
          </a:blip>
          <a:srcRect t="2995" b="1254"/>
          <a:stretch/>
        </p:blipFill>
        <p:spPr bwMode="auto">
          <a:xfrm>
            <a:off x="26009121" y="4467892"/>
            <a:ext cx="9197614" cy="8806805"/>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p:cNvSpPr txBox="1"/>
          <p:nvPr/>
        </p:nvSpPr>
        <p:spPr>
          <a:xfrm>
            <a:off x="850421" y="17754752"/>
            <a:ext cx="36000000" cy="1919898"/>
          </a:xfrm>
          <a:prstGeom prst="rect">
            <a:avLst/>
          </a:prstGeom>
          <a:noFill/>
          <a:ln w="6350">
            <a:solidFill>
              <a:schemeClr val="tx1"/>
            </a:solidFill>
            <a:prstDash val="dash"/>
          </a:ln>
        </p:spPr>
        <p:txBody>
          <a:bodyPr wrap="square" lIns="377334" tIns="188665" rIns="377334" bIns="188665" rtlCol="0" anchor="ctr">
            <a:spAutoFit/>
          </a:bodyPr>
          <a:lstStyle/>
          <a:p>
            <a:pPr algn="ctr"/>
            <a:r>
              <a:rPr lang="en-US" altLang="ko-KR" sz="5000" b="1" dirty="0" smtClean="0">
                <a:latin typeface="Arial" panose="020B0604020202020204" pitchFamily="34" charset="0"/>
                <a:cs typeface="Arial" panose="020B0604020202020204" pitchFamily="34" charset="0"/>
              </a:rPr>
              <a:t>…Subtitles (Captions) shall be placed here, </a:t>
            </a:r>
            <a:r>
              <a:rPr lang="en-US" altLang="ko-KR" sz="5000" b="1" dirty="0">
                <a:latin typeface="Arial" panose="020B0604020202020204" pitchFamily="34" charset="0"/>
                <a:cs typeface="Arial" panose="020B0604020202020204" pitchFamily="34" charset="0"/>
              </a:rPr>
              <a:t>with </a:t>
            </a:r>
            <a:r>
              <a:rPr lang="en-US" altLang="ko-KR" sz="5000" b="1" dirty="0" smtClean="0">
                <a:latin typeface="Arial" panose="020B0604020202020204" pitchFamily="34" charset="0"/>
                <a:cs typeface="Arial" panose="020B0604020202020204" pitchFamily="34" charset="0"/>
              </a:rPr>
              <a:t>a maximum </a:t>
            </a:r>
            <a:r>
              <a:rPr lang="en-US" altLang="ko-KR" sz="5000" b="1" dirty="0">
                <a:latin typeface="Arial" panose="020B0604020202020204" pitchFamily="34" charset="0"/>
                <a:cs typeface="Arial" panose="020B0604020202020204" pitchFamily="34" charset="0"/>
              </a:rPr>
              <a:t>of 2 lines per </a:t>
            </a:r>
            <a:r>
              <a:rPr lang="en-US" altLang="ko-KR" sz="5000" b="1" dirty="0" smtClean="0">
                <a:latin typeface="Arial" panose="020B0604020202020204" pitchFamily="34" charset="0"/>
                <a:cs typeface="Arial" panose="020B0604020202020204" pitchFamily="34" charset="0"/>
              </a:rPr>
              <a:t>sequence. </a:t>
            </a:r>
            <a:r>
              <a:rPr lang="en-US" altLang="ko-KR" sz="5000" b="1" dirty="0">
                <a:latin typeface="Arial" panose="020B0604020202020204" pitchFamily="34" charset="0"/>
                <a:cs typeface="Arial" panose="020B0604020202020204" pitchFamily="34" charset="0"/>
              </a:rPr>
              <a:t>C</a:t>
            </a:r>
            <a:r>
              <a:rPr lang="en-US" altLang="ko-KR" sz="5000" b="1" dirty="0" smtClean="0">
                <a:latin typeface="Arial" panose="020B0604020202020204" pitchFamily="34" charset="0"/>
                <a:cs typeface="Arial" panose="020B0604020202020204" pitchFamily="34" charset="0"/>
              </a:rPr>
              <a:t>heck that each sequence fit the textbox herein with 50 size bold Arial font, …</a:t>
            </a:r>
            <a:endParaRPr lang="en-US" altLang="ko-KR" sz="5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1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8" y="0"/>
            <a:ext cx="37743534" cy="3369713"/>
          </a:xfrm>
          <a:prstGeom prst="rect">
            <a:avLst/>
          </a:prstGeom>
        </p:spPr>
      </p:pic>
      <p:sp>
        <p:nvSpPr>
          <p:cNvPr id="18" name="Content"/>
          <p:cNvSpPr/>
          <p:nvPr/>
        </p:nvSpPr>
        <p:spPr>
          <a:xfrm>
            <a:off x="850421" y="3354752"/>
            <a:ext cx="36062608" cy="14328648"/>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77334" tIns="188665" rIns="377334" bIns="188665" numCol="3" spcCol="720000" rtlCol="0" anchor="t">
            <a:normAutofit/>
          </a:bodyPr>
          <a:lstStyle/>
          <a:p>
            <a:pPr lvl="0" algn="ctr"/>
            <a:r>
              <a:rPr lang="en-US" altLang="ko-KR" sz="5800" dirty="0" smtClean="0">
                <a:solidFill>
                  <a:srgbClr val="538135"/>
                </a:solidFill>
                <a:latin typeface="Arial" panose="020B0604020202020204" pitchFamily="34" charset="0"/>
                <a:ea typeface="Malgun Gothic" panose="020B0503020000020004" pitchFamily="34" charset="-127"/>
                <a:cs typeface="Arial" panose="020B0604020202020204" pitchFamily="34" charset="0"/>
              </a:rPr>
              <a:t>3.4. Folder organization</a:t>
            </a:r>
          </a:p>
          <a:p>
            <a:pPr lvl="0" algn="ctr"/>
            <a:endParaRPr lang="en-US" altLang="ko-KR" sz="5800" dirty="0">
              <a:solidFill>
                <a:srgbClr val="538135"/>
              </a:solidFill>
              <a:latin typeface="Arial" panose="020B0604020202020204" pitchFamily="34" charset="0"/>
              <a:ea typeface="Malgun Gothic" panose="020B0503020000020004" pitchFamily="34" charset="-127"/>
              <a:cs typeface="Arial" panose="020B0604020202020204" pitchFamily="34" charset="0"/>
            </a:endParaRPr>
          </a:p>
          <a:p>
            <a:pPr algn="just"/>
            <a:r>
              <a:rPr lang="en-US" altLang="ko-KR" sz="3600" dirty="0">
                <a:solidFill>
                  <a:prstClr val="black"/>
                </a:solidFill>
                <a:latin typeface="Arial" panose="020B0604020202020204" pitchFamily="34" charset="0"/>
                <a:ea typeface="Malgun Gothic" panose="020B0503020000020004" pitchFamily="34" charset="-127"/>
                <a:cs typeface="Arial" panose="020B0604020202020204" pitchFamily="34" charset="0"/>
              </a:rPr>
              <a:t>In order </a:t>
            </a:r>
            <a:r>
              <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rPr>
              <a:t>to maintain a harmonized format for delivery of the various archives composing the E-posters, it is required for the author to storage the afore mentioned contents as follow </a:t>
            </a:r>
            <a:r>
              <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rPr>
              <a:t>:</a:t>
            </a:r>
          </a:p>
          <a:p>
            <a:pPr algn="just"/>
            <a:endParaRPr lang="en-US" altLang="ko-KR" sz="3600" dirty="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r>
              <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rPr>
              <a:t>Finally, for any additional information we recommend that the authors contact the ICAS 2018 support team :</a:t>
            </a:r>
          </a:p>
          <a:p>
            <a:pPr algn="just"/>
            <a:endParaRPr lang="en-US" altLang="ko-KR" sz="3600" dirty="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r>
              <a:rPr lang="pt-BR" sz="3600" dirty="0" smtClean="0">
                <a:latin typeface="Arial" panose="020B0604020202020204" pitchFamily="34" charset="0"/>
                <a:cs typeface="Arial" panose="020B0604020202020204" pitchFamily="34" charset="0"/>
                <a:hlinkClick r:id="rId3"/>
              </a:rPr>
              <a:t>icas2018_interactivepresentations@abcm.org.br</a:t>
            </a:r>
            <a:endParaRPr lang="pt-BR" sz="3600" dirty="0" smtClean="0">
              <a:latin typeface="Arial" panose="020B0604020202020204" pitchFamily="34" charset="0"/>
              <a:cs typeface="Arial" panose="020B0604020202020204" pitchFamily="34" charset="0"/>
            </a:endParaRPr>
          </a:p>
          <a:p>
            <a:pPr algn="just"/>
            <a:endParaRPr lang="en-US" altLang="ko-KR" sz="3600" dirty="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a:endParaRPr lang="en-US" altLang="ko-KR" sz="3600" dirty="0" smtClean="0">
              <a:solidFill>
                <a:schemeClr val="tx1"/>
              </a:solidFill>
              <a:latin typeface="Arial" panose="020B0604020202020204" pitchFamily="34" charset="0"/>
              <a:ea typeface="Malgun Gothic" panose="020B0503020000020004" pitchFamily="34" charset="-127"/>
              <a:cs typeface="Arial" panose="020B0604020202020204" pitchFamily="34" charset="0"/>
            </a:endParaRPr>
          </a:p>
        </p:txBody>
      </p:sp>
      <p:sp>
        <p:nvSpPr>
          <p:cNvPr id="11" name="Author"/>
          <p:cNvSpPr txBox="1"/>
          <p:nvPr/>
        </p:nvSpPr>
        <p:spPr>
          <a:xfrm>
            <a:off x="3657598" y="1742631"/>
            <a:ext cx="24466380" cy="1612121"/>
          </a:xfrm>
          <a:prstGeom prst="rect">
            <a:avLst/>
          </a:prstGeom>
          <a:noFill/>
        </p:spPr>
        <p:txBody>
          <a:bodyPr wrap="square" lIns="377334" tIns="188665" rIns="377334" bIns="188665" rtlCol="0" anchor="ctr">
            <a:spAutoFit/>
          </a:bodyPr>
          <a:lstStyle/>
          <a:p>
            <a:r>
              <a:rPr lang="en-US" altLang="ko-KR" sz="4000" b="1" dirty="0">
                <a:latin typeface="Arial" panose="020B0604020202020204" pitchFamily="34" charset="0"/>
                <a:cs typeface="Arial" panose="020B0604020202020204" pitchFamily="34" charset="0"/>
              </a:rPr>
              <a:t>Author1*, Author2**</a:t>
            </a:r>
          </a:p>
          <a:p>
            <a:r>
              <a:rPr lang="en-US" altLang="ko-KR" sz="4000" dirty="0">
                <a:latin typeface="Arial" panose="020B0604020202020204" pitchFamily="34" charset="0"/>
                <a:cs typeface="Arial" panose="020B0604020202020204" pitchFamily="34" charset="0"/>
              </a:rPr>
              <a:t>*Company1, **Company2</a:t>
            </a:r>
          </a:p>
        </p:txBody>
      </p:sp>
      <p:sp>
        <p:nvSpPr>
          <p:cNvPr id="12" name="Title"/>
          <p:cNvSpPr txBox="1"/>
          <p:nvPr/>
        </p:nvSpPr>
        <p:spPr>
          <a:xfrm>
            <a:off x="3657599" y="0"/>
            <a:ext cx="21777160" cy="2043008"/>
          </a:xfrm>
          <a:prstGeom prst="rect">
            <a:avLst/>
          </a:prstGeom>
          <a:noFill/>
        </p:spPr>
        <p:txBody>
          <a:bodyPr wrap="square" lIns="377334" tIns="188665" rIns="377334" bIns="188665" rtlCol="0" anchor="ctr">
            <a:spAutoFit/>
          </a:bodyPr>
          <a:lstStyle/>
          <a:p>
            <a:r>
              <a:rPr lang="en-US" altLang="ko-KR" sz="5400" b="1" dirty="0">
                <a:solidFill>
                  <a:srgbClr val="538135"/>
                </a:solidFill>
                <a:latin typeface="Arial" panose="020B0604020202020204" pitchFamily="34" charset="0"/>
                <a:cs typeface="Arial" panose="020B0604020202020204" pitchFamily="34" charset="0"/>
              </a:rPr>
              <a:t>Template for the Preparation of Interactive Presentations for Electronic Publishing in ICAS 2018</a:t>
            </a:r>
          </a:p>
        </p:txBody>
      </p:sp>
      <p:pic>
        <p:nvPicPr>
          <p:cNvPr id="15" name="ICAS_Int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07928" y="19732767"/>
            <a:ext cx="6866766" cy="1248502"/>
          </a:xfrm>
          <a:prstGeom prst="rect">
            <a:avLst/>
          </a:prstGeom>
        </p:spPr>
      </p:pic>
      <p:sp>
        <p:nvSpPr>
          <p:cNvPr id="16" name="Footer">
            <a:extLst>
              <a:ext uri="{FF2B5EF4-FFF2-40B4-BE49-F238E27FC236}">
                <a16:creationId xmlns:a16="http://schemas.microsoft.com/office/drawing/2014/main" xmlns="" id="{74DB453A-927F-4E72-9BCA-259E51CB4544}"/>
              </a:ext>
            </a:extLst>
          </p:cNvPr>
          <p:cNvSpPr txBox="1"/>
          <p:nvPr/>
        </p:nvSpPr>
        <p:spPr>
          <a:xfrm>
            <a:off x="9958" y="19827956"/>
            <a:ext cx="4904868" cy="1058123"/>
          </a:xfrm>
          <a:prstGeom prst="rect">
            <a:avLst/>
          </a:prstGeom>
          <a:noFill/>
        </p:spPr>
        <p:txBody>
          <a:bodyPr wrap="square" lIns="377334" tIns="188665" rIns="377334" bIns="188665" rtlCol="0">
            <a:spAutoFit/>
          </a:bodyPr>
          <a:lstStyle/>
          <a:p>
            <a:pPr algn="ctr"/>
            <a:r>
              <a:rPr lang="en-US" altLang="ko-KR" sz="4400" dirty="0">
                <a:solidFill>
                  <a:schemeClr val="bg1">
                    <a:lumMod val="65000"/>
                  </a:schemeClr>
                </a:solidFill>
                <a:latin typeface="Arial" panose="020B0604020202020204" pitchFamily="34" charset="0"/>
                <a:cs typeface="Arial" panose="020B0604020202020204" pitchFamily="34" charset="0"/>
              </a:rPr>
              <a:t>ICAS2018_0000</a:t>
            </a:r>
            <a:endParaRPr lang="ko-KR" altLang="en-US" sz="4400" dirty="0">
              <a:solidFill>
                <a:schemeClr val="bg1">
                  <a:lumMod val="65000"/>
                </a:schemeClr>
              </a:solidFill>
              <a:latin typeface="Arial" panose="020B0604020202020204" pitchFamily="34" charset="0"/>
              <a:cs typeface="Arial" panose="020B0604020202020204" pitchFamily="34" charset="0"/>
            </a:endParaRPr>
          </a:p>
        </p:txBody>
      </p:sp>
      <p:sp>
        <p:nvSpPr>
          <p:cNvPr id="8" name="Footer">
            <a:extLst>
              <a:ext uri="{FF2B5EF4-FFF2-40B4-BE49-F238E27FC236}">
                <a16:creationId xmlns:a16="http://schemas.microsoft.com/office/drawing/2014/main" xmlns="" id="{74DB453A-927F-4E72-9BCA-259E51CB4544}"/>
              </a:ext>
            </a:extLst>
          </p:cNvPr>
          <p:cNvSpPr txBox="1"/>
          <p:nvPr/>
        </p:nvSpPr>
        <p:spPr>
          <a:xfrm>
            <a:off x="8226256" y="19827956"/>
            <a:ext cx="21310938" cy="1058123"/>
          </a:xfrm>
          <a:prstGeom prst="rect">
            <a:avLst/>
          </a:prstGeom>
          <a:noFill/>
        </p:spPr>
        <p:txBody>
          <a:bodyPr wrap="square" lIns="377334" tIns="188665" rIns="377334" bIns="188665" rtlCol="0">
            <a:spAutoFit/>
          </a:bodyPr>
          <a:lstStyle/>
          <a:p>
            <a:pPr algn="ctr"/>
            <a:r>
              <a:rPr lang="en-US" altLang="ko-KR" sz="4400" dirty="0">
                <a:solidFill>
                  <a:schemeClr val="bg1">
                    <a:lumMod val="65000"/>
                  </a:schemeClr>
                </a:solidFill>
                <a:latin typeface="Arial" panose="020B0604020202020204" pitchFamily="34" charset="0"/>
                <a:cs typeface="Arial" panose="020B0604020202020204" pitchFamily="34" charset="0"/>
              </a:rPr>
              <a:t>corresponding@author.com</a:t>
            </a:r>
            <a:endParaRPr lang="ko-KR" altLang="en-US" sz="4400" dirty="0">
              <a:solidFill>
                <a:schemeClr val="bg1">
                  <a:lumMod val="65000"/>
                </a:schemeClr>
              </a:solidFill>
              <a:latin typeface="Arial" panose="020B0604020202020204" pitchFamily="34" charset="0"/>
              <a:cs typeface="Arial" panose="020B0604020202020204" pitchFamily="34" charset="0"/>
            </a:endParaRPr>
          </a:p>
        </p:txBody>
      </p:sp>
      <p:sp>
        <p:nvSpPr>
          <p:cNvPr id="19" name="Title"/>
          <p:cNvSpPr txBox="1"/>
          <p:nvPr/>
        </p:nvSpPr>
        <p:spPr>
          <a:xfrm>
            <a:off x="850421" y="17754752"/>
            <a:ext cx="36000000" cy="1919898"/>
          </a:xfrm>
          <a:prstGeom prst="rect">
            <a:avLst/>
          </a:prstGeom>
          <a:noFill/>
          <a:ln w="6350">
            <a:solidFill>
              <a:schemeClr val="tx1"/>
            </a:solidFill>
            <a:prstDash val="dash"/>
          </a:ln>
        </p:spPr>
        <p:txBody>
          <a:bodyPr wrap="square" lIns="377334" tIns="188665" rIns="377334" bIns="188665" rtlCol="0" anchor="ctr">
            <a:spAutoFit/>
          </a:bodyPr>
          <a:lstStyle/>
          <a:p>
            <a:pPr algn="ctr"/>
            <a:r>
              <a:rPr lang="en-US" altLang="ko-KR" sz="5000" b="1" dirty="0" smtClean="0">
                <a:latin typeface="Arial" panose="020B0604020202020204" pitchFamily="34" charset="0"/>
                <a:cs typeface="Arial" panose="020B0604020202020204" pitchFamily="34" charset="0"/>
              </a:rPr>
              <a:t>…Subtitles (Captions) shall be placed here, </a:t>
            </a:r>
            <a:r>
              <a:rPr lang="en-US" altLang="ko-KR" sz="5000" b="1" dirty="0">
                <a:latin typeface="Arial" panose="020B0604020202020204" pitchFamily="34" charset="0"/>
                <a:cs typeface="Arial" panose="020B0604020202020204" pitchFamily="34" charset="0"/>
              </a:rPr>
              <a:t>with </a:t>
            </a:r>
            <a:r>
              <a:rPr lang="en-US" altLang="ko-KR" sz="5000" b="1" dirty="0" smtClean="0">
                <a:latin typeface="Arial" panose="020B0604020202020204" pitchFamily="34" charset="0"/>
                <a:cs typeface="Arial" panose="020B0604020202020204" pitchFamily="34" charset="0"/>
              </a:rPr>
              <a:t>a maximum </a:t>
            </a:r>
            <a:r>
              <a:rPr lang="en-US" altLang="ko-KR" sz="5000" b="1" dirty="0">
                <a:latin typeface="Arial" panose="020B0604020202020204" pitchFamily="34" charset="0"/>
                <a:cs typeface="Arial" panose="020B0604020202020204" pitchFamily="34" charset="0"/>
              </a:rPr>
              <a:t>of 2 lines per </a:t>
            </a:r>
            <a:r>
              <a:rPr lang="en-US" altLang="ko-KR" sz="5000" b="1" dirty="0" smtClean="0">
                <a:latin typeface="Arial" panose="020B0604020202020204" pitchFamily="34" charset="0"/>
                <a:cs typeface="Arial" panose="020B0604020202020204" pitchFamily="34" charset="0"/>
              </a:rPr>
              <a:t>sequence. </a:t>
            </a:r>
            <a:r>
              <a:rPr lang="en-US" altLang="ko-KR" sz="5000" b="1" dirty="0">
                <a:latin typeface="Arial" panose="020B0604020202020204" pitchFamily="34" charset="0"/>
                <a:cs typeface="Arial" panose="020B0604020202020204" pitchFamily="34" charset="0"/>
              </a:rPr>
              <a:t>C</a:t>
            </a:r>
            <a:r>
              <a:rPr lang="en-US" altLang="ko-KR" sz="5000" b="1" dirty="0" smtClean="0">
                <a:latin typeface="Arial" panose="020B0604020202020204" pitchFamily="34" charset="0"/>
                <a:cs typeface="Arial" panose="020B0604020202020204" pitchFamily="34" charset="0"/>
              </a:rPr>
              <a:t>heck that each sequence fit the textbox herein with 50 size bold Arial font, …</a:t>
            </a:r>
            <a:endParaRPr lang="en-US" altLang="ko-KR" sz="5000" b="1" dirty="0">
              <a:latin typeface="Arial" panose="020B0604020202020204" pitchFamily="34" charset="0"/>
              <a:cs typeface="Arial" panose="020B0604020202020204" pitchFamily="34" charset="0"/>
            </a:endParaRPr>
          </a:p>
        </p:txBody>
      </p:sp>
      <p:grpSp>
        <p:nvGrpSpPr>
          <p:cNvPr id="34" name="Group 33"/>
          <p:cNvGrpSpPr/>
          <p:nvPr/>
        </p:nvGrpSpPr>
        <p:grpSpPr>
          <a:xfrm>
            <a:off x="2192694" y="6931522"/>
            <a:ext cx="21354114" cy="9750952"/>
            <a:chOff x="3657598" y="4951080"/>
            <a:chExt cx="21354114" cy="9750952"/>
          </a:xfrm>
        </p:grpSpPr>
        <p:pic>
          <p:nvPicPr>
            <p:cNvPr id="2" name="Picture 1"/>
            <p:cNvPicPr>
              <a:picLocks noChangeAspect="1"/>
            </p:cNvPicPr>
            <p:nvPr/>
          </p:nvPicPr>
          <p:blipFill>
            <a:blip r:embed="rId5"/>
            <a:stretch>
              <a:fillRect/>
            </a:stretch>
          </p:blipFill>
          <p:spPr>
            <a:xfrm>
              <a:off x="3657598" y="10633377"/>
              <a:ext cx="5400000" cy="1246191"/>
            </a:xfrm>
            <a:prstGeom prst="rect">
              <a:avLst/>
            </a:prstGeom>
          </p:spPr>
        </p:pic>
        <p:pic>
          <p:nvPicPr>
            <p:cNvPr id="3" name="Picture 2"/>
            <p:cNvPicPr>
              <a:picLocks noChangeAspect="1"/>
            </p:cNvPicPr>
            <p:nvPr/>
          </p:nvPicPr>
          <p:blipFill>
            <a:blip r:embed="rId6"/>
            <a:stretch>
              <a:fillRect/>
            </a:stretch>
          </p:blipFill>
          <p:spPr>
            <a:xfrm>
              <a:off x="13257161" y="9450175"/>
              <a:ext cx="3904226" cy="3600000"/>
            </a:xfrm>
            <a:prstGeom prst="rect">
              <a:avLst/>
            </a:prstGeom>
          </p:spPr>
        </p:pic>
        <p:pic>
          <p:nvPicPr>
            <p:cNvPr id="6" name="Picture 5"/>
            <p:cNvPicPr>
              <a:picLocks noChangeAspect="1"/>
            </p:cNvPicPr>
            <p:nvPr/>
          </p:nvPicPr>
          <p:blipFill>
            <a:blip r:embed="rId7"/>
            <a:stretch>
              <a:fillRect/>
            </a:stretch>
          </p:blipFill>
          <p:spPr>
            <a:xfrm>
              <a:off x="19611628" y="10758712"/>
              <a:ext cx="5040000" cy="873069"/>
            </a:xfrm>
            <a:prstGeom prst="rect">
              <a:avLst/>
            </a:prstGeom>
          </p:spPr>
        </p:pic>
        <p:grpSp>
          <p:nvGrpSpPr>
            <p:cNvPr id="9" name="Group 8"/>
            <p:cNvGrpSpPr/>
            <p:nvPr/>
          </p:nvGrpSpPr>
          <p:grpSpPr>
            <a:xfrm>
              <a:off x="19376929" y="4951080"/>
              <a:ext cx="5634783" cy="3381367"/>
              <a:chOff x="19376929" y="4951080"/>
              <a:chExt cx="5634783" cy="3381367"/>
            </a:xfrm>
          </p:grpSpPr>
          <p:pic>
            <p:nvPicPr>
              <p:cNvPr id="4" name="Picture 3"/>
              <p:cNvPicPr>
                <a:picLocks noChangeAspect="1"/>
              </p:cNvPicPr>
              <p:nvPr/>
            </p:nvPicPr>
            <p:blipFill>
              <a:blip r:embed="rId8"/>
              <a:stretch>
                <a:fillRect/>
              </a:stretch>
            </p:blipFill>
            <p:spPr>
              <a:xfrm>
                <a:off x="19376929" y="4951080"/>
                <a:ext cx="5634783" cy="1800000"/>
              </a:xfrm>
              <a:prstGeom prst="rect">
                <a:avLst/>
              </a:prstGeom>
            </p:spPr>
          </p:pic>
          <p:pic>
            <p:nvPicPr>
              <p:cNvPr id="5" name="Picture 4"/>
              <p:cNvPicPr>
                <a:picLocks noChangeAspect="1"/>
              </p:cNvPicPr>
              <p:nvPr/>
            </p:nvPicPr>
            <p:blipFill>
              <a:blip r:embed="rId9"/>
              <a:stretch>
                <a:fillRect/>
              </a:stretch>
            </p:blipFill>
            <p:spPr>
              <a:xfrm>
                <a:off x="19494320" y="7513138"/>
                <a:ext cx="5400000" cy="819309"/>
              </a:xfrm>
              <a:prstGeom prst="rect">
                <a:avLst/>
              </a:prstGeom>
            </p:spPr>
          </p:pic>
          <p:sp>
            <p:nvSpPr>
              <p:cNvPr id="7" name="TextBox 6"/>
              <p:cNvSpPr txBox="1"/>
              <p:nvPr/>
            </p:nvSpPr>
            <p:spPr>
              <a:xfrm>
                <a:off x="20459700" y="6484380"/>
                <a:ext cx="3505200" cy="949812"/>
              </a:xfrm>
              <a:prstGeom prst="rect">
                <a:avLst/>
              </a:prstGeom>
              <a:noFill/>
            </p:spPr>
            <p:txBody>
              <a:bodyPr wrap="square" rtlCol="0">
                <a:spAutoFit/>
              </a:bodyPr>
              <a:lstStyle/>
              <a:p>
                <a:r>
                  <a:rPr lang="pt-BR" dirty="0" smtClean="0"/>
                  <a:t>...</a:t>
                </a:r>
                <a:endParaRPr lang="pt-BR" dirty="0"/>
              </a:p>
            </p:txBody>
          </p:sp>
        </p:grpSp>
        <p:pic>
          <p:nvPicPr>
            <p:cNvPr id="10" name="Picture 9"/>
            <p:cNvPicPr>
              <a:picLocks noChangeAspect="1"/>
            </p:cNvPicPr>
            <p:nvPr/>
          </p:nvPicPr>
          <p:blipFill>
            <a:blip r:embed="rId10"/>
            <a:stretch>
              <a:fillRect/>
            </a:stretch>
          </p:blipFill>
          <p:spPr>
            <a:xfrm>
              <a:off x="19611712" y="13871260"/>
              <a:ext cx="5400000" cy="830772"/>
            </a:xfrm>
            <a:prstGeom prst="rect">
              <a:avLst/>
            </a:prstGeom>
          </p:spPr>
        </p:pic>
        <p:cxnSp>
          <p:nvCxnSpPr>
            <p:cNvPr id="20" name="Straight Arrow Connector 19"/>
            <p:cNvCxnSpPr>
              <a:stCxn id="2" idx="3"/>
              <a:endCxn id="3" idx="1"/>
            </p:cNvCxnSpPr>
            <p:nvPr/>
          </p:nvCxnSpPr>
          <p:spPr>
            <a:xfrm flipV="1">
              <a:off x="9057598" y="11250175"/>
              <a:ext cx="4199563" cy="6298"/>
            </a:xfrm>
            <a:prstGeom prst="straightConnector1">
              <a:avLst/>
            </a:prstGeom>
            <a:ln w="22225">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3" idx="0"/>
              <a:endCxn id="4" idx="1"/>
            </p:cNvCxnSpPr>
            <p:nvPr/>
          </p:nvCxnSpPr>
          <p:spPr>
            <a:xfrm rot="5400000" flipH="1" flipV="1">
              <a:off x="15493554" y="5566801"/>
              <a:ext cx="3599095" cy="4167655"/>
            </a:xfrm>
            <a:prstGeom prst="bentConnector2">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3" idx="2"/>
              <a:endCxn id="10" idx="1"/>
            </p:cNvCxnSpPr>
            <p:nvPr/>
          </p:nvCxnSpPr>
          <p:spPr>
            <a:xfrm rot="16200000" flipH="1">
              <a:off x="16792258" y="11467191"/>
              <a:ext cx="1236471" cy="4402438"/>
            </a:xfrm>
            <a:prstGeom prst="bentConnector2">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3" idx="3"/>
            </p:cNvCxnSpPr>
            <p:nvPr/>
          </p:nvCxnSpPr>
          <p:spPr>
            <a:xfrm>
              <a:off x="17161387" y="11250175"/>
              <a:ext cx="221554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3459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15081" y="0"/>
            <a:ext cx="37733288" cy="21242338"/>
          </a:xfrm>
          <a:prstGeom prst="rect">
            <a:avLst/>
          </a:prstGeom>
          <a:noFill/>
          <a:ln w="76200" cap="flat" cmpd="sng" algn="ctr">
            <a:noFill/>
            <a:prstDash val="solid"/>
            <a:miter lim="800000"/>
            <a:headEnd type="none" w="med" len="med"/>
            <a:tailEnd type="none" w="med" len="med"/>
          </a:ln>
          <a:effectLst/>
        </p:spPr>
        <p:txBody>
          <a:bodyPr vert="horz" wrap="none" lIns="377334" tIns="188665" rIns="377334" bIns="188665" anchor="ctr" compatLnSpc="1"/>
          <a:lstStyle/>
          <a:p>
            <a:endParaRPr lang="ko-KR" altLang="pt-BR">
              <a:latin typeface="Calibri" pitchFamily="34" charset="0"/>
            </a:endParaRPr>
          </a:p>
        </p:txBody>
      </p:sp>
      <p:sp>
        <p:nvSpPr>
          <p:cNvPr id="5" name="Shape 2"/>
          <p:cNvSpPr txBox="1">
            <a:spLocks noChangeArrowheads="1"/>
          </p:cNvSpPr>
          <p:nvPr/>
        </p:nvSpPr>
        <p:spPr>
          <a:xfrm>
            <a:off x="2845079" y="1180130"/>
            <a:ext cx="32073295" cy="3461714"/>
          </a:xfrm>
          <a:prstGeom prst="rect">
            <a:avLst/>
          </a:prstGeom>
        </p:spPr>
        <p:txBody>
          <a:bodyPr lIns="377334" tIns="188665" rIns="377334" bIns="188665">
            <a:normAutofit fontScale="98000"/>
          </a:bodyPr>
          <a:lstStyle/>
          <a:p>
            <a:pPr algn="ctr">
              <a:spcBef>
                <a:spcPct val="0"/>
              </a:spcBef>
              <a:defRPr lang="ko-KR"/>
            </a:pPr>
            <a:r>
              <a:rPr lang="en-US" altLang="ko-KR" sz="8300" dirty="0">
                <a:solidFill>
                  <a:srgbClr val="DDDDDD">
                    <a:alpha val="100000"/>
                  </a:srgbClr>
                </a:solidFill>
                <a:latin typeface="Calibri" pitchFamily="34" charset="0"/>
                <a:ea typeface="+mj-ea"/>
                <a:cs typeface="+mj-cs"/>
              </a:rPr>
              <a:t>Wide </a:t>
            </a:r>
            <a:r>
              <a:rPr lang="en-US" altLang="ko-KR" sz="8300" dirty="0" smtClean="0">
                <a:solidFill>
                  <a:srgbClr val="DDDDDD">
                    <a:alpha val="100000"/>
                  </a:srgbClr>
                </a:solidFill>
                <a:latin typeface="Calibri" pitchFamily="34" charset="0"/>
                <a:ea typeface="+mj-ea"/>
                <a:cs typeface="+mj-cs"/>
              </a:rPr>
              <a:t>Screen </a:t>
            </a:r>
            <a:r>
              <a:rPr lang="en-US" altLang="ko-KR" sz="8300" dirty="0">
                <a:solidFill>
                  <a:srgbClr val="DDDDDD">
                    <a:alpha val="100000"/>
                  </a:srgbClr>
                </a:solidFill>
                <a:latin typeface="Calibri" pitchFamily="34" charset="0"/>
                <a:ea typeface="+mj-ea"/>
                <a:cs typeface="+mj-cs"/>
              </a:rPr>
              <a:t>Test Pattern (16:9)</a:t>
            </a:r>
            <a:endParaRPr lang="ko-KR" altLang="en-US" sz="20200" dirty="0">
              <a:solidFill>
                <a:schemeClr val="tx2"/>
              </a:solidFill>
              <a:latin typeface="Calibri" pitchFamily="34" charset="0"/>
              <a:ea typeface="+mj-ea"/>
              <a:cs typeface="+mj-cs"/>
            </a:endParaRPr>
          </a:p>
        </p:txBody>
      </p:sp>
      <p:sp>
        <p:nvSpPr>
          <p:cNvPr id="6" name="Straight Connector 3"/>
          <p:cNvSpPr>
            <a:spLocks noChangeShapeType="1"/>
          </p:cNvSpPr>
          <p:nvPr/>
        </p:nvSpPr>
        <p:spPr bwMode="auto">
          <a:xfrm>
            <a:off x="4731742" y="0"/>
            <a:ext cx="0" cy="21242338"/>
          </a:xfrm>
          <a:prstGeom prst="line">
            <a:avLst/>
          </a:prstGeom>
          <a:noFill/>
          <a:ln w="12700" cap="flat" cmpd="sng" algn="ctr">
            <a:solidFill>
              <a:schemeClr val="accent1"/>
            </a:solidFill>
            <a:prstDash val="dash"/>
            <a:round/>
            <a:headEnd type="none" w="med" len="med"/>
            <a:tailEnd type="none" w="med" len="med"/>
          </a:ln>
          <a:effectLst/>
        </p:spPr>
        <p:txBody>
          <a:bodyPr vert="horz" wrap="square" lIns="377334" tIns="188665" rIns="377334" bIns="188665" anchor="t" compatLnSpc="1"/>
          <a:lstStyle/>
          <a:p>
            <a:endParaRPr lang="ko-KR" altLang="pt-BR">
              <a:latin typeface="Calibri" pitchFamily="34" charset="0"/>
            </a:endParaRPr>
          </a:p>
        </p:txBody>
      </p:sp>
      <p:sp>
        <p:nvSpPr>
          <p:cNvPr id="7" name="Straight Connector 4"/>
          <p:cNvSpPr>
            <a:spLocks noChangeShapeType="1"/>
          </p:cNvSpPr>
          <p:nvPr/>
        </p:nvSpPr>
        <p:spPr bwMode="auto">
          <a:xfrm>
            <a:off x="33031708" y="0"/>
            <a:ext cx="0" cy="21242338"/>
          </a:xfrm>
          <a:prstGeom prst="line">
            <a:avLst/>
          </a:prstGeom>
          <a:noFill/>
          <a:ln w="12700" cap="flat" cmpd="sng" algn="ctr">
            <a:solidFill>
              <a:srgbClr val="0000FF"/>
            </a:solidFill>
            <a:prstDash val="dash"/>
            <a:round/>
            <a:headEnd type="none" w="med" len="med"/>
            <a:tailEnd type="none" w="med" len="med"/>
          </a:ln>
          <a:effectLst/>
        </p:spPr>
        <p:txBody>
          <a:bodyPr vert="horz" wrap="square" lIns="377334" tIns="188665" rIns="377334" bIns="188665" anchor="t" compatLnSpc="1"/>
          <a:lstStyle/>
          <a:p>
            <a:endParaRPr lang="ko-KR" altLang="pt-BR">
              <a:latin typeface="Calibri" pitchFamily="34" charset="0"/>
            </a:endParaRPr>
          </a:p>
        </p:txBody>
      </p:sp>
      <p:sp>
        <p:nvSpPr>
          <p:cNvPr id="8" name="Straight Connector 5"/>
          <p:cNvSpPr>
            <a:spLocks noChangeShapeType="1"/>
          </p:cNvSpPr>
          <p:nvPr/>
        </p:nvSpPr>
        <p:spPr bwMode="auto">
          <a:xfrm>
            <a:off x="15081" y="19742336"/>
            <a:ext cx="37733288" cy="0"/>
          </a:xfrm>
          <a:prstGeom prst="line">
            <a:avLst/>
          </a:prstGeom>
          <a:noFill/>
          <a:ln w="28575" cap="flat" cmpd="sng" algn="ctr">
            <a:solidFill>
              <a:schemeClr val="bg1"/>
            </a:solidFill>
            <a:prstDash val="solid"/>
            <a:round/>
            <a:headEnd type="triangle" w="med" len="med"/>
            <a:tailEnd type="triangle" w="med" len="med"/>
          </a:ln>
          <a:effectLst/>
        </p:spPr>
        <p:txBody>
          <a:bodyPr vert="horz" wrap="square" lIns="377334" tIns="188665" rIns="377334" bIns="188665" anchor="t" compatLnSpc="1"/>
          <a:lstStyle/>
          <a:p>
            <a:endParaRPr lang="ko-KR" altLang="pt-BR">
              <a:latin typeface="Calibri" pitchFamily="34" charset="0"/>
            </a:endParaRPr>
          </a:p>
        </p:txBody>
      </p:sp>
      <p:sp>
        <p:nvSpPr>
          <p:cNvPr id="9" name="Oval 6"/>
          <p:cNvSpPr>
            <a:spLocks noChangeArrowheads="1"/>
          </p:cNvSpPr>
          <p:nvPr/>
        </p:nvSpPr>
        <p:spPr bwMode="auto">
          <a:xfrm>
            <a:off x="13536176" y="5585949"/>
            <a:ext cx="10691098" cy="10689957"/>
          </a:xfrm>
          <a:prstGeom prst="ellipse">
            <a:avLst/>
          </a:prstGeom>
          <a:noFill/>
          <a:ln w="28575" cap="flat" cmpd="sng" algn="ctr">
            <a:solidFill>
              <a:srgbClr val="0000FF"/>
            </a:solidFill>
            <a:prstDash val="solid"/>
            <a:round/>
            <a:headEnd type="none" w="med" len="med"/>
            <a:tailEnd type="none" w="med" len="med"/>
          </a:ln>
          <a:effectLst/>
        </p:spPr>
        <p:txBody>
          <a:bodyPr vert="horz" wrap="square" lIns="377334" tIns="188665" rIns="377334" bIns="188665" anchor="ctr" compatLnSpc="1">
            <a:noAutofit/>
          </a:bodyPr>
          <a:lstStyle/>
          <a:p>
            <a:pPr algn="ctr" fontAlgn="base" latinLnBrk="1">
              <a:spcBef>
                <a:spcPct val="0"/>
              </a:spcBef>
              <a:spcAft>
                <a:spcPct val="0"/>
              </a:spcAft>
            </a:pPr>
            <a:r>
              <a:rPr lang="en-US" altLang="ko-KR" b="1" dirty="0">
                <a:solidFill>
                  <a:srgbClr val="DDDDDD">
                    <a:alpha val="100000"/>
                  </a:srgbClr>
                </a:solidFill>
                <a:latin typeface="Calibri" pitchFamily="34" charset="0"/>
              </a:rPr>
              <a:t>V-H Ratio Test</a:t>
            </a:r>
            <a:endParaRPr lang="ko-KR" altLang="en-US" sz="16500" dirty="0">
              <a:latin typeface="Calibri" pitchFamily="34" charset="0"/>
            </a:endParaRPr>
          </a:p>
          <a:p>
            <a:pPr algn="ctr" fontAlgn="base" latinLnBrk="1">
              <a:spcBef>
                <a:spcPct val="0"/>
              </a:spcBef>
              <a:spcAft>
                <a:spcPct val="0"/>
              </a:spcAft>
            </a:pPr>
            <a:endParaRPr lang="ko-KR" altLang="en-US" sz="4100" dirty="0">
              <a:solidFill>
                <a:srgbClr val="DDDDDD">
                  <a:alpha val="100000"/>
                </a:srgbClr>
              </a:solidFill>
              <a:latin typeface="Calibri" pitchFamily="34" charset="0"/>
            </a:endParaRPr>
          </a:p>
          <a:p>
            <a:pPr algn="ctr" fontAlgn="base" latinLnBrk="1">
              <a:spcBef>
                <a:spcPct val="0"/>
              </a:spcBef>
              <a:spcAft>
                <a:spcPct val="0"/>
              </a:spcAft>
            </a:pPr>
            <a:r>
              <a:rPr lang="en-US" altLang="ko-KR" sz="5800" dirty="0">
                <a:solidFill>
                  <a:srgbClr val="DDDDDD">
                    <a:alpha val="100000"/>
                  </a:srgbClr>
                </a:solidFill>
                <a:latin typeface="Calibri" pitchFamily="34" charset="0"/>
              </a:rPr>
              <a:t>(Blue-line should be seen as a perfect circle)</a:t>
            </a:r>
            <a:endParaRPr lang="ko-KR" altLang="en-US" sz="5800" dirty="0">
              <a:solidFill>
                <a:srgbClr val="DDDDDD">
                  <a:alpha val="100000"/>
                </a:srgbClr>
              </a:solidFill>
              <a:latin typeface="Calibri" pitchFamily="34" charset="0"/>
            </a:endParaRPr>
          </a:p>
        </p:txBody>
      </p:sp>
      <p:sp>
        <p:nvSpPr>
          <p:cNvPr id="10" name="Rectangle 26"/>
          <p:cNvSpPr>
            <a:spLocks noChangeArrowheads="1"/>
          </p:cNvSpPr>
          <p:nvPr/>
        </p:nvSpPr>
        <p:spPr bwMode="auto">
          <a:xfrm>
            <a:off x="1587302" y="19742348"/>
            <a:ext cx="2201108" cy="1008733"/>
          </a:xfrm>
          <a:prstGeom prst="rect">
            <a:avLst/>
          </a:prstGeom>
          <a:noFill/>
          <a:ln w="9525" cap="flat" cmpd="sng" algn="ctr">
            <a:noFill/>
            <a:prstDash val="solid"/>
            <a:miter lim="800000"/>
            <a:headEnd type="none" w="med" len="med"/>
            <a:tailEnd type="none" w="med" len="med"/>
          </a:ln>
          <a:effectLst/>
        </p:spPr>
        <p:txBody>
          <a:bodyPr vert="horz" wrap="square" lIns="188665" tIns="188665" rIns="188665" bIns="188665" anchor="t" compatLnSpc="1">
            <a:spAutoFit/>
          </a:bodyPr>
          <a:lstStyle/>
          <a:p>
            <a:pPr algn="l" fontAlgn="base" latinLnBrk="1">
              <a:spcBef>
                <a:spcPct val="0"/>
              </a:spcBef>
              <a:spcAft>
                <a:spcPct val="0"/>
              </a:spcAft>
            </a:pPr>
            <a:r>
              <a:rPr lang="en-US" altLang="ko-KR" sz="4100" b="1" dirty="0">
                <a:solidFill>
                  <a:schemeClr val="bg1"/>
                </a:solidFill>
                <a:latin typeface="Calibri" pitchFamily="34" charset="0"/>
              </a:rPr>
              <a:t>16x9</a:t>
            </a:r>
            <a:endParaRPr lang="ko-KR" altLang="en-US" sz="4100" dirty="0">
              <a:solidFill>
                <a:schemeClr val="bg1"/>
              </a:solidFill>
              <a:latin typeface="Calibri" pitchFamily="34" charset="0"/>
            </a:endParaRPr>
          </a:p>
        </p:txBody>
      </p:sp>
      <p:sp>
        <p:nvSpPr>
          <p:cNvPr id="11" name="Straight Connector 27"/>
          <p:cNvSpPr>
            <a:spLocks noChangeShapeType="1"/>
          </p:cNvSpPr>
          <p:nvPr/>
        </p:nvSpPr>
        <p:spPr bwMode="auto">
          <a:xfrm>
            <a:off x="4731742" y="18170287"/>
            <a:ext cx="28299966" cy="0"/>
          </a:xfrm>
          <a:prstGeom prst="line">
            <a:avLst/>
          </a:prstGeom>
          <a:noFill/>
          <a:ln w="28575" cap="flat" cmpd="sng" algn="ctr">
            <a:solidFill>
              <a:schemeClr val="bg1"/>
            </a:solidFill>
            <a:prstDash val="solid"/>
            <a:round/>
            <a:headEnd type="triangle" w="med" len="med"/>
            <a:tailEnd type="triangle" w="med" len="med"/>
          </a:ln>
          <a:effectLst/>
        </p:spPr>
        <p:txBody>
          <a:bodyPr vert="horz" wrap="square" lIns="377334" tIns="188665" rIns="377334" bIns="188665" anchor="t" compatLnSpc="1"/>
          <a:lstStyle/>
          <a:p>
            <a:endParaRPr lang="ko-KR" altLang="pt-BR">
              <a:latin typeface="Calibri" pitchFamily="34" charset="0"/>
            </a:endParaRPr>
          </a:p>
        </p:txBody>
      </p:sp>
      <p:sp>
        <p:nvSpPr>
          <p:cNvPr id="12" name="Rectangle 28"/>
          <p:cNvSpPr>
            <a:spLocks noChangeArrowheads="1"/>
          </p:cNvSpPr>
          <p:nvPr/>
        </p:nvSpPr>
        <p:spPr bwMode="auto">
          <a:xfrm>
            <a:off x="5675074" y="18170295"/>
            <a:ext cx="2201108" cy="1008733"/>
          </a:xfrm>
          <a:prstGeom prst="rect">
            <a:avLst/>
          </a:prstGeom>
          <a:noFill/>
          <a:ln w="9525" cap="flat" cmpd="sng" algn="ctr">
            <a:noFill/>
            <a:prstDash val="solid"/>
            <a:miter lim="800000"/>
            <a:headEnd type="none" w="med" len="med"/>
            <a:tailEnd type="none" w="med" len="med"/>
          </a:ln>
          <a:effectLst/>
        </p:spPr>
        <p:txBody>
          <a:bodyPr vert="horz" wrap="square" lIns="188665" tIns="188665" rIns="188665" bIns="188665" anchor="t" compatLnSpc="1">
            <a:spAutoFit/>
          </a:bodyPr>
          <a:lstStyle/>
          <a:p>
            <a:pPr algn="l" fontAlgn="base" latinLnBrk="1">
              <a:spcBef>
                <a:spcPct val="0"/>
              </a:spcBef>
              <a:spcAft>
                <a:spcPct val="0"/>
              </a:spcAft>
            </a:pPr>
            <a:r>
              <a:rPr lang="en-US" altLang="ko-KR" sz="4100" b="1" dirty="0">
                <a:solidFill>
                  <a:schemeClr val="bg1"/>
                </a:solidFill>
                <a:latin typeface="Calibri" pitchFamily="34" charset="0"/>
              </a:rPr>
              <a:t>4x3</a:t>
            </a:r>
            <a:endParaRPr lang="ko-KR" altLang="en-US" sz="4100" dirty="0">
              <a:solidFill>
                <a:schemeClr val="bg1"/>
              </a:solidFill>
              <a:latin typeface="Calibri" pitchFamily="34" charset="0"/>
            </a:endParaRPr>
          </a:p>
        </p:txBody>
      </p:sp>
      <p:sp>
        <p:nvSpPr>
          <p:cNvPr id="2" name="U-Turn Arrow 1">
            <a:hlinkClick r:id="rId3" action="ppaction://hlinksldjump"/>
          </p:cNvPr>
          <p:cNvSpPr/>
          <p:nvPr/>
        </p:nvSpPr>
        <p:spPr>
          <a:xfrm rot="5400000">
            <a:off x="1587302" y="17867870"/>
            <a:ext cx="834622" cy="1062681"/>
          </a:xfrm>
          <a:prstGeom prst="utur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BR">
              <a:solidFill>
                <a:schemeClr val="tx1"/>
              </a:solidFill>
            </a:endParaRPr>
          </a:p>
        </p:txBody>
      </p:sp>
      <p:sp>
        <p:nvSpPr>
          <p:cNvPr id="3" name="TextBox 2"/>
          <p:cNvSpPr txBox="1"/>
          <p:nvPr/>
        </p:nvSpPr>
        <p:spPr>
          <a:xfrm>
            <a:off x="1044373" y="16105593"/>
            <a:ext cx="3286965" cy="1807290"/>
          </a:xfrm>
          <a:prstGeom prst="rect">
            <a:avLst/>
          </a:prstGeom>
          <a:noFill/>
        </p:spPr>
        <p:txBody>
          <a:bodyPr wrap="square" rtlCol="0">
            <a:spAutoFit/>
          </a:bodyPr>
          <a:lstStyle/>
          <a:p>
            <a:r>
              <a:rPr lang="pt-BR" dirty="0" smtClean="0">
                <a:solidFill>
                  <a:schemeClr val="bg1"/>
                </a:solidFill>
              </a:rPr>
              <a:t>Back </a:t>
            </a:r>
            <a:r>
              <a:rPr lang="pt-BR" dirty="0" err="1" smtClean="0">
                <a:solidFill>
                  <a:schemeClr val="bg1"/>
                </a:solidFill>
              </a:rPr>
              <a:t>to</a:t>
            </a:r>
            <a:r>
              <a:rPr lang="pt-BR" dirty="0" smtClean="0">
                <a:solidFill>
                  <a:schemeClr val="bg1"/>
                </a:solidFill>
              </a:rPr>
              <a:t> slide 2</a:t>
            </a:r>
            <a:endParaRPr lang="pt-BR" dirty="0">
              <a:solidFill>
                <a:schemeClr val="bg1"/>
              </a:solidFill>
            </a:endParaRPr>
          </a:p>
        </p:txBody>
      </p:sp>
    </p:spTree>
    <p:extLst>
      <p:ext uri="{BB962C8B-B14F-4D97-AF65-F5344CB8AC3E}">
        <p14:creationId xmlns:p14="http://schemas.microsoft.com/office/powerpoint/2010/main" val="858157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11013</TotalTime>
  <Words>1688</Words>
  <Application>Microsoft Office PowerPoint</Application>
  <PresentationFormat>Custom</PresentationFormat>
  <Paragraphs>192</Paragraphs>
  <Slides>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맑은 고딕</vt:lpstr>
      <vt:lpstr>맑은 고딕</vt:lpstr>
      <vt:lpstr>Arial</vt:lpstr>
      <vt:lpstr>Calibri</vt:lpstr>
      <vt:lpstr>Calibri Light</vt:lpstr>
      <vt:lpstr>Cambria Math</vt:lpstr>
      <vt:lpstr>Tema do Office</vt:lpstr>
      <vt:lpstr>PowerPoint Presentation</vt:lpstr>
      <vt:lpstr>PowerPoint Presentation</vt:lpstr>
      <vt:lpstr>PowerPoint Presentation</vt:lpstr>
      <vt:lpstr>PowerPoint Presentation</vt:lpstr>
      <vt:lpstr>PowerPoint Presentation</vt:lpstr>
    </vt:vector>
  </TitlesOfParts>
  <Company>Embraer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JOAO HENRIQUE ALBINO DE AZEVEDO</dc:creator>
  <cp:lastModifiedBy>AURELIEN PIERRE GRISOT</cp:lastModifiedBy>
  <cp:revision>124</cp:revision>
  <dcterms:created xsi:type="dcterms:W3CDTF">2017-12-21T18:41:35Z</dcterms:created>
  <dcterms:modified xsi:type="dcterms:W3CDTF">2018-03-20T13:01:24Z</dcterms:modified>
</cp:coreProperties>
</file>